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3"/>
  </p:notesMasterIdLst>
  <p:sldIdLst>
    <p:sldId id="306" r:id="rId2"/>
  </p:sldIdLst>
  <p:sldSz cx="493776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52" userDrawn="1">
          <p15:clr>
            <a:srgbClr val="A4A3A4"/>
          </p15:clr>
        </p15:guide>
        <p15:guide id="3" pos="2712" userDrawn="1">
          <p15:clr>
            <a:srgbClr val="A4A3A4"/>
          </p15:clr>
        </p15:guide>
        <p15:guide id="6" orient="horz" pos="1104" userDrawn="1">
          <p15:clr>
            <a:srgbClr val="A4A3A4"/>
          </p15:clr>
        </p15:guide>
        <p15:guide id="7" pos="5304" userDrawn="1">
          <p15:clr>
            <a:srgbClr val="A4A3A4"/>
          </p15:clr>
        </p15:guide>
        <p15:guide id="8" pos="10536" userDrawn="1">
          <p15:clr>
            <a:srgbClr val="5ACBF0"/>
          </p15:clr>
        </p15:guide>
        <p15:guide id="9" pos="7896" userDrawn="1">
          <p15:clr>
            <a:srgbClr val="A4A3A4"/>
          </p15:clr>
        </p15:guide>
        <p15:guide id="10" pos="13104" userDrawn="1">
          <p15:clr>
            <a:srgbClr val="A4A3A4"/>
          </p15:clr>
        </p15:guide>
        <p15:guide id="11" pos="18168" userDrawn="1">
          <p15:clr>
            <a:srgbClr val="A4A3A4"/>
          </p15:clr>
        </p15:guide>
        <p15:guide id="12" pos="20836" userDrawn="1">
          <p15:clr>
            <a:srgbClr val="A4A3A4"/>
          </p15:clr>
        </p15:guide>
        <p15:guide id="13" pos="23328" userDrawn="1">
          <p15:clr>
            <a:srgbClr val="A4A3A4"/>
          </p15:clr>
        </p15:guide>
        <p15:guide id="14" pos="25944" userDrawn="1">
          <p15:clr>
            <a:srgbClr val="A4A3A4"/>
          </p15:clr>
        </p15:guide>
        <p15:guide id="15" pos="28440" userDrawn="1">
          <p15:clr>
            <a:srgbClr val="A4A3A4"/>
          </p15:clr>
        </p15:guide>
        <p15:guide id="16" orient="horz" pos="200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81717"/>
    <a:srgbClr val="FBFBFB"/>
    <a:srgbClr val="6B6B6B"/>
    <a:srgbClr val="0D0D0D"/>
    <a:srgbClr val="31092D"/>
    <a:srgbClr val="E1F1F4"/>
    <a:srgbClr val="8DC63F"/>
    <a:srgbClr val="FBE2A3"/>
    <a:srgbClr val="ED1C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F790F-B53D-4C74-9D72-F7968944CDCF}" v="3826" dt="2021-10-21T13:49:08.043"/>
    <p1510:client id="{88B3F7A8-3782-5D31-5D4E-959179E97C1F}" v="118" dt="2021-10-21T15:05:49.271"/>
    <p1510:client id="{92B41CAB-C96C-41AF-ADE4-90998107E3A1}" v="250" dt="2021-10-21T13:31:13.028"/>
    <p1510:client id="{9B6C5691-25F2-089C-0A60-491440CCA5C6}" v="1549" dt="2021-10-21T11:08:02.281"/>
    <p1510:client id="{E5801E0D-63FD-7DCE-7E83-DB572959B6CA}" v="230" dt="2021-10-21T14:25:18.684"/>
    <p1510:client id="{ED862DD2-C7E0-8EEC-B8E6-2064751E2ABC}" v="361" dt="2021-10-21T13:38:00.9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pos="15552"/>
        <p:guide pos="2712"/>
        <p:guide orient="horz" pos="1104"/>
        <p:guide pos="5304"/>
        <p:guide pos="10536"/>
        <p:guide pos="7896"/>
        <p:guide pos="13104"/>
        <p:guide pos="18168"/>
        <p:guide pos="20836"/>
        <p:guide pos="23328"/>
        <p:guide pos="25944"/>
        <p:guide pos="28440"/>
        <p:guide orient="horz" pos="2004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21" Type="http://schemas.microsoft.com/office/2015/10/relationships/revisionInfo" Target="revisionInfo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ohail.mahmood@bbc.co.uk" userId="S::urn:spo:guest#sohail.mahmood@bbc.co.uk::" providerId="AD" clId="Web-{92B41CAB-C96C-41AF-ADE4-90998107E3A1}"/>
    <pc:docChg chg="modSld">
      <pc:chgData name="sohail.mahmood@bbc.co.uk" userId="S::urn:spo:guest#sohail.mahmood@bbc.co.uk::" providerId="AD" clId="Web-{92B41CAB-C96C-41AF-ADE4-90998107E3A1}" dt="2021-10-21T13:31:13.028" v="145" actId="1076"/>
      <pc:docMkLst>
        <pc:docMk/>
      </pc:docMkLst>
      <pc:sldChg chg="addSp delSp modSp">
        <pc:chgData name="sohail.mahmood@bbc.co.uk" userId="S::urn:spo:guest#sohail.mahmood@bbc.co.uk::" providerId="AD" clId="Web-{92B41CAB-C96C-41AF-ADE4-90998107E3A1}" dt="2021-10-21T13:31:13.028" v="145" actId="1076"/>
        <pc:sldMkLst>
          <pc:docMk/>
          <pc:sldMk cId="3338587597" sldId="306"/>
        </pc:sldMkLst>
        <pc:spChg chg="add">
          <ac:chgData name="sohail.mahmood@bbc.co.uk" userId="S::urn:spo:guest#sohail.mahmood@bbc.co.uk::" providerId="AD" clId="Web-{92B41CAB-C96C-41AF-ADE4-90998107E3A1}" dt="2021-10-21T10:51:58.053" v="0"/>
          <ac:spMkLst>
            <pc:docMk/>
            <pc:sldMk cId="3338587597" sldId="306"/>
            <ac:spMk id="52" creationId="{D69E977A-85A7-4B29-AE66-4B9991F2FF0D}"/>
          </ac:spMkLst>
        </pc:spChg>
        <pc:spChg chg="mod">
          <ac:chgData name="sohail.mahmood@bbc.co.uk" userId="S::urn:spo:guest#sohail.mahmood@bbc.co.uk::" providerId="AD" clId="Web-{92B41CAB-C96C-41AF-ADE4-90998107E3A1}" dt="2021-10-21T11:32:18.427" v="120" actId="20577"/>
          <ac:spMkLst>
            <pc:docMk/>
            <pc:sldMk cId="3338587597" sldId="306"/>
            <ac:spMk id="747" creationId="{DB580217-1E63-4DF1-8056-0D5FF339D9F4}"/>
          </ac:spMkLst>
        </pc:spChg>
        <pc:spChg chg="add">
          <ac:chgData name="sohail.mahmood@bbc.co.uk" userId="S::urn:spo:guest#sohail.mahmood@bbc.co.uk::" providerId="AD" clId="Web-{92B41CAB-C96C-41AF-ADE4-90998107E3A1}" dt="2021-10-21T11:01:33.422" v="1"/>
          <ac:spMkLst>
            <pc:docMk/>
            <pc:sldMk cId="3338587597" sldId="306"/>
            <ac:spMk id="2463" creationId="{531435A9-6600-42CD-AC45-4E67AD96750D}"/>
          </ac:spMkLst>
        </pc:spChg>
        <pc:picChg chg="add del mod">
          <ac:chgData name="sohail.mahmood@bbc.co.uk" userId="S::urn:spo:guest#sohail.mahmood@bbc.co.uk::" providerId="AD" clId="Web-{92B41CAB-C96C-41AF-ADE4-90998107E3A1}" dt="2021-10-21T11:27:46.093" v="10"/>
          <ac:picMkLst>
            <pc:docMk/>
            <pc:sldMk cId="3338587597" sldId="306"/>
            <ac:picMk id="44" creationId="{6BCB6D9E-0DF2-41F6-8761-771BE47D32CD}"/>
          </ac:picMkLst>
        </pc:picChg>
        <pc:picChg chg="del">
          <ac:chgData name="sohail.mahmood@bbc.co.uk" userId="S::urn:spo:guest#sohail.mahmood@bbc.co.uk::" providerId="AD" clId="Web-{92B41CAB-C96C-41AF-ADE4-90998107E3A1}" dt="2021-10-21T11:25:07.934" v="4"/>
          <ac:picMkLst>
            <pc:docMk/>
            <pc:sldMk cId="3338587597" sldId="306"/>
            <ac:picMk id="1813" creationId="{39E0155B-1EEE-4B0A-A6FE-49BC49358556}"/>
          </ac:picMkLst>
        </pc:picChg>
        <pc:picChg chg="add del mod">
          <ac:chgData name="sohail.mahmood@bbc.co.uk" userId="S::urn:spo:guest#sohail.mahmood@bbc.co.uk::" providerId="AD" clId="Web-{92B41CAB-C96C-41AF-ADE4-90998107E3A1}" dt="2021-10-21T13:30:48.901" v="140"/>
          <ac:picMkLst>
            <pc:docMk/>
            <pc:sldMk cId="3338587597" sldId="306"/>
            <ac:picMk id="7281" creationId="{693E2C5B-B602-4202-BBE2-4540C653A687}"/>
          </ac:picMkLst>
        </pc:picChg>
        <pc:picChg chg="add del mod">
          <ac:chgData name="sohail.mahmood@bbc.co.uk" userId="S::urn:spo:guest#sohail.mahmood@bbc.co.uk::" providerId="AD" clId="Web-{92B41CAB-C96C-41AF-ADE4-90998107E3A1}" dt="2021-10-21T13:19:42.254" v="127"/>
          <ac:picMkLst>
            <pc:docMk/>
            <pc:sldMk cId="3338587597" sldId="306"/>
            <ac:picMk id="9328" creationId="{A12C95BE-7274-43D4-8E38-8557E379996C}"/>
          </ac:picMkLst>
        </pc:picChg>
        <pc:picChg chg="add del mod">
          <ac:chgData name="sohail.mahmood@bbc.co.uk" userId="S::urn:spo:guest#sohail.mahmood@bbc.co.uk::" providerId="AD" clId="Web-{92B41CAB-C96C-41AF-ADE4-90998107E3A1}" dt="2021-10-21T13:20:02.786" v="133"/>
          <ac:picMkLst>
            <pc:docMk/>
            <pc:sldMk cId="3338587597" sldId="306"/>
            <ac:picMk id="9529" creationId="{9636E591-8C54-4DEB-92AD-4F391AF884E2}"/>
          </ac:picMkLst>
        </pc:picChg>
        <pc:picChg chg="add mod">
          <ac:chgData name="sohail.mahmood@bbc.co.uk" userId="S::urn:spo:guest#sohail.mahmood@bbc.co.uk::" providerId="AD" clId="Web-{92B41CAB-C96C-41AF-ADE4-90998107E3A1}" dt="2021-10-21T13:31:13.028" v="145" actId="1076"/>
          <ac:picMkLst>
            <pc:docMk/>
            <pc:sldMk cId="3338587597" sldId="306"/>
            <ac:picMk id="9790" creationId="{C9213114-7A6C-48D9-9130-481A13E0C831}"/>
          </ac:picMkLst>
        </pc:picChg>
      </pc:sldChg>
    </pc:docChg>
  </pc:docChgLst>
  <pc:docChgLst>
    <pc:chgData name="dominic.vanderpas@fca.org.uk" userId="S::urn:spo:guest#dominic.vanderpas@fca.org.uk::" providerId="AD" clId="Web-{05EF790F-B53D-4C74-9D72-F7968944CDCF}"/>
    <pc:docChg chg="modSld">
      <pc:chgData name="dominic.vanderpas@fca.org.uk" userId="S::urn:spo:guest#dominic.vanderpas@fca.org.uk::" providerId="AD" clId="Web-{05EF790F-B53D-4C74-9D72-F7968944CDCF}" dt="2021-10-21T13:49:08.043" v="3135" actId="20577"/>
      <pc:docMkLst>
        <pc:docMk/>
      </pc:docMkLst>
      <pc:sldChg chg="addSp delSp modSp mod setBg modNotes">
        <pc:chgData name="dominic.vanderpas@fca.org.uk" userId="S::urn:spo:guest#dominic.vanderpas@fca.org.uk::" providerId="AD" clId="Web-{05EF790F-B53D-4C74-9D72-F7968944CDCF}" dt="2021-10-21T13:49:08.043" v="3135" actId="20577"/>
        <pc:sldMkLst>
          <pc:docMk/>
          <pc:sldMk cId="3338587597" sldId="306"/>
        </pc:sldMkLst>
        <pc:spChg chg="mod">
          <ac:chgData name="dominic.vanderpas@fca.org.uk" userId="S::urn:spo:guest#dominic.vanderpas@fca.org.uk::" providerId="AD" clId="Web-{05EF790F-B53D-4C74-9D72-F7968944CDCF}" dt="2021-10-21T09:13:14.232" v="232" actId="14100"/>
          <ac:spMkLst>
            <pc:docMk/>
            <pc:sldMk cId="3338587597" sldId="306"/>
            <ac:spMk id="2" creationId="{ADC988AD-FB82-4850-84BE-0F496EB3BDC0}"/>
          </ac:spMkLst>
        </pc:spChg>
        <pc:spChg chg="add del mod">
          <ac:chgData name="dominic.vanderpas@fca.org.uk" userId="S::urn:spo:guest#dominic.vanderpas@fca.org.uk::" providerId="AD" clId="Web-{05EF790F-B53D-4C74-9D72-F7968944CDCF}" dt="2021-10-21T13:46:32.127" v="3107" actId="20577"/>
          <ac:spMkLst>
            <pc:docMk/>
            <pc:sldMk cId="3338587597" sldId="306"/>
            <ac:spMk id="3" creationId="{8E35B311-3C19-412C-ADE6-EB2E4158F366}"/>
          </ac:spMkLst>
        </pc:spChg>
        <pc:spChg chg="del mod">
          <ac:chgData name="dominic.vanderpas@fca.org.uk" userId="S::urn:spo:guest#dominic.vanderpas@fca.org.uk::" providerId="AD" clId="Web-{05EF790F-B53D-4C74-9D72-F7968944CDCF}" dt="2021-10-21T10:58:23.060" v="1520"/>
          <ac:spMkLst>
            <pc:docMk/>
            <pc:sldMk cId="3338587597" sldId="306"/>
            <ac:spMk id="4" creationId="{1874DFEE-3DDA-456C-B414-5EB8D6C43D55}"/>
          </ac:spMkLst>
        </pc:spChg>
        <pc:spChg chg="mod">
          <ac:chgData name="dominic.vanderpas@fca.org.uk" userId="S::urn:spo:guest#dominic.vanderpas@fca.org.uk::" providerId="AD" clId="Web-{05EF790F-B53D-4C74-9D72-F7968944CDCF}" dt="2021-10-21T13:41:49.001" v="2959" actId="20577"/>
          <ac:spMkLst>
            <pc:docMk/>
            <pc:sldMk cId="3338587597" sldId="306"/>
            <ac:spMk id="5" creationId="{DDC4359A-7BBB-495A-96DE-65574C0C88E6}"/>
          </ac:spMkLst>
        </pc:spChg>
        <pc:spChg chg="del">
          <ac:chgData name="dominic.vanderpas@fca.org.uk" userId="S::urn:spo:guest#dominic.vanderpas@fca.org.uk::" providerId="AD" clId="Web-{05EF790F-B53D-4C74-9D72-F7968944CDCF}" dt="2021-10-21T09:57:14.279" v="786"/>
          <ac:spMkLst>
            <pc:docMk/>
            <pc:sldMk cId="3338587597" sldId="306"/>
            <ac:spMk id="7" creationId="{FCAC4B58-8623-4DBE-951A-DDF821787031}"/>
          </ac:spMkLst>
        </pc:spChg>
        <pc:spChg chg="mod">
          <ac:chgData name="dominic.vanderpas@fca.org.uk" userId="S::urn:spo:guest#dominic.vanderpas@fca.org.uk::" providerId="AD" clId="Web-{05EF790F-B53D-4C74-9D72-F7968944CDCF}" dt="2021-10-21T12:40:56.288" v="2012" actId="1076"/>
          <ac:spMkLst>
            <pc:docMk/>
            <pc:sldMk cId="3338587597" sldId="306"/>
            <ac:spMk id="9" creationId="{9914F9AF-0FB9-4924-8DCA-B46EEB713FE9}"/>
          </ac:spMkLst>
        </pc:spChg>
        <pc:spChg chg="del mod">
          <ac:chgData name="dominic.vanderpas@fca.org.uk" userId="S::urn:spo:guest#dominic.vanderpas@fca.org.uk::" providerId="AD" clId="Web-{05EF790F-B53D-4C74-9D72-F7968944CDCF}" dt="2021-10-21T09:10:03.775" v="28"/>
          <ac:spMkLst>
            <pc:docMk/>
            <pc:sldMk cId="3338587597" sldId="306"/>
            <ac:spMk id="10" creationId="{F33A7B10-D6D9-4BF7-9A8B-B3113FDC3D80}"/>
          </ac:spMkLst>
        </pc:spChg>
        <pc:spChg chg="del">
          <ac:chgData name="dominic.vanderpas@fca.org.uk" userId="S::urn:spo:guest#dominic.vanderpas@fca.org.uk::" providerId="AD" clId="Web-{05EF790F-B53D-4C74-9D72-F7968944CDCF}" dt="2021-10-21T09:39:44.426" v="606"/>
          <ac:spMkLst>
            <pc:docMk/>
            <pc:sldMk cId="3338587597" sldId="306"/>
            <ac:spMk id="12" creationId="{EC86DA8B-8163-4552-8FA4-435C18CFF2A9}"/>
          </ac:spMkLst>
        </pc:spChg>
        <pc:spChg chg="del mod">
          <ac:chgData name="dominic.vanderpas@fca.org.uk" userId="S::urn:spo:guest#dominic.vanderpas@fca.org.uk::" providerId="AD" clId="Web-{05EF790F-B53D-4C74-9D72-F7968944CDCF}" dt="2021-10-21T09:39:49.973" v="608"/>
          <ac:spMkLst>
            <pc:docMk/>
            <pc:sldMk cId="3338587597" sldId="306"/>
            <ac:spMk id="16" creationId="{678733BE-059C-47B7-9415-5ADF2F3024F1}"/>
          </ac:spMkLst>
        </pc:spChg>
        <pc:spChg chg="mod">
          <ac:chgData name="dominic.vanderpas@fca.org.uk" userId="S::urn:spo:guest#dominic.vanderpas@fca.org.uk::" providerId="AD" clId="Web-{05EF790F-B53D-4C74-9D72-F7968944CDCF}" dt="2021-10-21T12:40:56.335" v="2013" actId="1076"/>
          <ac:spMkLst>
            <pc:docMk/>
            <pc:sldMk cId="3338587597" sldId="306"/>
            <ac:spMk id="19" creationId="{315520EB-0F65-403D-A973-B17B2A4C2E9D}"/>
          </ac:spMkLst>
        </pc:spChg>
        <pc:spChg chg="del mod">
          <ac:chgData name="dominic.vanderpas@fca.org.uk" userId="S::urn:spo:guest#dominic.vanderpas@fca.org.uk::" providerId="AD" clId="Web-{05EF790F-B53D-4C74-9D72-F7968944CDCF}" dt="2021-10-21T09:10:04.962" v="29"/>
          <ac:spMkLst>
            <pc:docMk/>
            <pc:sldMk cId="3338587597" sldId="306"/>
            <ac:spMk id="20" creationId="{6BA4CF46-E210-4322-91D1-2A41779F64E4}"/>
          </ac:spMkLst>
        </pc:spChg>
        <pc:spChg chg="mod">
          <ac:chgData name="dominic.vanderpas@fca.org.uk" userId="S::urn:spo:guest#dominic.vanderpas@fca.org.uk::" providerId="AD" clId="Web-{05EF790F-B53D-4C74-9D72-F7968944CDCF}" dt="2021-10-21T13:35:34.495" v="2932" actId="20577"/>
          <ac:spMkLst>
            <pc:docMk/>
            <pc:sldMk cId="3338587597" sldId="306"/>
            <ac:spMk id="21" creationId="{CAC155C6-7E35-4156-B9B3-271571AF60CC}"/>
          </ac:spMkLst>
        </pc:spChg>
        <pc:spChg chg="del mod">
          <ac:chgData name="dominic.vanderpas@fca.org.uk" userId="S::urn:spo:guest#dominic.vanderpas@fca.org.uk::" providerId="AD" clId="Web-{05EF790F-B53D-4C74-9D72-F7968944CDCF}" dt="2021-10-21T09:56:39.622" v="758"/>
          <ac:spMkLst>
            <pc:docMk/>
            <pc:sldMk cId="3338587597" sldId="306"/>
            <ac:spMk id="22" creationId="{C3F61B32-8F5A-4CA2-B549-F3CD26098007}"/>
          </ac:spMkLst>
        </pc:spChg>
        <pc:spChg chg="del mod">
          <ac:chgData name="dominic.vanderpas@fca.org.uk" userId="S::urn:spo:guest#dominic.vanderpas@fca.org.uk::" providerId="AD" clId="Web-{05EF790F-B53D-4C74-9D72-F7968944CDCF}" dt="2021-10-21T10:15:40.211" v="1256"/>
          <ac:spMkLst>
            <pc:docMk/>
            <pc:sldMk cId="3338587597" sldId="306"/>
            <ac:spMk id="23" creationId="{1B355378-8069-4F41-9F33-76FF52B1D680}"/>
          </ac:spMkLst>
        </pc:spChg>
        <pc:spChg chg="add mod">
          <ac:chgData name="dominic.vanderpas@fca.org.uk" userId="S::urn:spo:guest#dominic.vanderpas@fca.org.uk::" providerId="AD" clId="Web-{05EF790F-B53D-4C74-9D72-F7968944CDCF}" dt="2021-10-21T12:40:56.413" v="2015" actId="1076"/>
          <ac:spMkLst>
            <pc:docMk/>
            <pc:sldMk cId="3338587597" sldId="306"/>
            <ac:spMk id="26" creationId="{7A81DFA5-B52B-4C75-8395-4EA8B2BE75DF}"/>
          </ac:spMkLst>
        </pc:spChg>
        <pc:spChg chg="add mod">
          <ac:chgData name="dominic.vanderpas@fca.org.uk" userId="S::urn:spo:guest#dominic.vanderpas@fca.org.uk::" providerId="AD" clId="Web-{05EF790F-B53D-4C74-9D72-F7968944CDCF}" dt="2021-10-21T12:40:56.444" v="2016" actId="1076"/>
          <ac:spMkLst>
            <pc:docMk/>
            <pc:sldMk cId="3338587597" sldId="306"/>
            <ac:spMk id="28" creationId="{BEE65EE6-ED9E-4C2A-93FC-837A76198068}"/>
          </ac:spMkLst>
        </pc:spChg>
        <pc:spChg chg="add del">
          <ac:chgData name="dominic.vanderpas@fca.org.uk" userId="S::urn:spo:guest#dominic.vanderpas@fca.org.uk::" providerId="AD" clId="Web-{05EF790F-B53D-4C74-9D72-F7968944CDCF}" dt="2021-10-21T09:39:13.925" v="601"/>
          <ac:spMkLst>
            <pc:docMk/>
            <pc:sldMk cId="3338587597" sldId="306"/>
            <ac:spMk id="30" creationId="{78721D5A-8266-4839-864E-BA75639171AD}"/>
          </ac:spMkLst>
        </pc:spChg>
        <pc:spChg chg="add del">
          <ac:chgData name="dominic.vanderpas@fca.org.uk" userId="S::urn:spo:guest#dominic.vanderpas@fca.org.uk::" providerId="AD" clId="Web-{05EF790F-B53D-4C74-9D72-F7968944CDCF}" dt="2021-10-21T09:39:13.925" v="600"/>
          <ac:spMkLst>
            <pc:docMk/>
            <pc:sldMk cId="3338587597" sldId="306"/>
            <ac:spMk id="31" creationId="{9B755B9B-86E7-4BC3-AA2E-461F859B634A}"/>
          </ac:spMkLst>
        </pc:spChg>
        <pc:spChg chg="add del">
          <ac:chgData name="dominic.vanderpas@fca.org.uk" userId="S::urn:spo:guest#dominic.vanderpas@fca.org.uk::" providerId="AD" clId="Web-{05EF790F-B53D-4C74-9D72-F7968944CDCF}" dt="2021-10-21T09:39:12.707" v="598"/>
          <ac:spMkLst>
            <pc:docMk/>
            <pc:sldMk cId="3338587597" sldId="306"/>
            <ac:spMk id="33" creationId="{4C6A57DD-72CA-4828-A6BA-C5D8E793AA94}"/>
          </ac:spMkLst>
        </pc:spChg>
        <pc:spChg chg="add del">
          <ac:chgData name="dominic.vanderpas@fca.org.uk" userId="S::urn:spo:guest#dominic.vanderpas@fca.org.uk::" providerId="AD" clId="Web-{05EF790F-B53D-4C74-9D72-F7968944CDCF}" dt="2021-10-21T09:39:12.707" v="597"/>
          <ac:spMkLst>
            <pc:docMk/>
            <pc:sldMk cId="3338587597" sldId="306"/>
            <ac:spMk id="34" creationId="{1B9DE834-AC1D-44E5-87CA-D1EECB1747DC}"/>
          </ac:spMkLst>
        </pc:spChg>
        <pc:spChg chg="add del mod ord">
          <ac:chgData name="dominic.vanderpas@fca.org.uk" userId="S::urn:spo:guest#dominic.vanderpas@fca.org.uk::" providerId="AD" clId="Web-{05EF790F-B53D-4C74-9D72-F7968944CDCF}" dt="2021-10-21T12:42:14.058" v="2048" actId="20577"/>
          <ac:spMkLst>
            <pc:docMk/>
            <pc:sldMk cId="3338587597" sldId="306"/>
            <ac:spMk id="36" creationId="{95235745-6E25-4302-BAFF-9FABDEDBAF54}"/>
          </ac:spMkLst>
        </pc:spChg>
        <pc:spChg chg="del mod">
          <ac:chgData name="dominic.vanderpas@fca.org.uk" userId="S::urn:spo:guest#dominic.vanderpas@fca.org.uk::" providerId="AD" clId="Web-{05EF790F-B53D-4C74-9D72-F7968944CDCF}" dt="2021-10-21T10:58:19.966" v="1519"/>
          <ac:spMkLst>
            <pc:docMk/>
            <pc:sldMk cId="3338587597" sldId="306"/>
            <ac:spMk id="52" creationId="{D69E977A-85A7-4B29-AE66-4B9991F2FF0D}"/>
          </ac:spMkLst>
        </pc:spChg>
        <pc:spChg chg="add mod">
          <ac:chgData name="dominic.vanderpas@fca.org.uk" userId="S::urn:spo:guest#dominic.vanderpas@fca.org.uk::" providerId="AD" clId="Web-{05EF790F-B53D-4C74-9D72-F7968944CDCF}" dt="2021-10-21T13:37:15.579" v="2937" actId="1076"/>
          <ac:spMkLst>
            <pc:docMk/>
            <pc:sldMk cId="3338587597" sldId="306"/>
            <ac:spMk id="66" creationId="{5D4E445D-E5A3-4E94-A857-25704014F078}"/>
          </ac:spMkLst>
        </pc:spChg>
        <pc:spChg chg="add mod">
          <ac:chgData name="dominic.vanderpas@fca.org.uk" userId="S::urn:spo:guest#dominic.vanderpas@fca.org.uk::" providerId="AD" clId="Web-{05EF790F-B53D-4C74-9D72-F7968944CDCF}" dt="2021-10-21T12:43:04.717" v="2061" actId="1076"/>
          <ac:spMkLst>
            <pc:docMk/>
            <pc:sldMk cId="3338587597" sldId="306"/>
            <ac:spMk id="517" creationId="{FDE4CD76-7B25-4A86-8E2C-71181D20AAB7}"/>
          </ac:spMkLst>
        </pc:spChg>
        <pc:spChg chg="add del">
          <ac:chgData name="dominic.vanderpas@fca.org.uk" userId="S::urn:spo:guest#dominic.vanderpas@fca.org.uk::" providerId="AD" clId="Web-{05EF790F-B53D-4C74-9D72-F7968944CDCF}" dt="2021-10-21T09:56:06.527" v="748"/>
          <ac:spMkLst>
            <pc:docMk/>
            <pc:sldMk cId="3338587597" sldId="306"/>
            <ac:spMk id="746" creationId="{AFC55BE2-DC21-4440-97AA-6A8AEFE96762}"/>
          </ac:spMkLst>
        </pc:spChg>
        <pc:spChg chg="add mod">
          <ac:chgData name="dominic.vanderpas@fca.org.uk" userId="S::urn:spo:guest#dominic.vanderpas@fca.org.uk::" providerId="AD" clId="Web-{05EF790F-B53D-4C74-9D72-F7968944CDCF}" dt="2021-10-21T13:49:08.043" v="3135" actId="20577"/>
          <ac:spMkLst>
            <pc:docMk/>
            <pc:sldMk cId="3338587597" sldId="306"/>
            <ac:spMk id="747" creationId="{DB580217-1E63-4DF1-8056-0D5FF339D9F4}"/>
          </ac:spMkLst>
        </pc:spChg>
        <pc:spChg chg="add del mod">
          <ac:chgData name="dominic.vanderpas@fca.org.uk" userId="S::urn:spo:guest#dominic.vanderpas@fca.org.uk::" providerId="AD" clId="Web-{05EF790F-B53D-4C74-9D72-F7968944CDCF}" dt="2021-10-21T09:57:11.623" v="785"/>
          <ac:spMkLst>
            <pc:docMk/>
            <pc:sldMk cId="3338587597" sldId="306"/>
            <ac:spMk id="1807" creationId="{E1FA9B09-BEE0-410A-B3B5-F8EEF4B50568}"/>
          </ac:spMkLst>
        </pc:spChg>
        <pc:spChg chg="add del mod">
          <ac:chgData name="dominic.vanderpas@fca.org.uk" userId="S::urn:spo:guest#dominic.vanderpas@fca.org.uk::" providerId="AD" clId="Web-{05EF790F-B53D-4C74-9D72-F7968944CDCF}" dt="2021-10-21T09:55:55.996" v="746"/>
          <ac:spMkLst>
            <pc:docMk/>
            <pc:sldMk cId="3338587597" sldId="306"/>
            <ac:spMk id="1821" creationId="{D77DA0D7-91BA-4AEB-AE16-1EE75A308CB3}"/>
          </ac:spMkLst>
        </pc:spChg>
        <pc:spChg chg="del">
          <ac:chgData name="dominic.vanderpas@fca.org.uk" userId="S::urn:spo:guest#dominic.vanderpas@fca.org.uk::" providerId="AD" clId="Web-{05EF790F-B53D-4C74-9D72-F7968944CDCF}" dt="2021-10-21T11:10:12.344" v="1608"/>
          <ac:spMkLst>
            <pc:docMk/>
            <pc:sldMk cId="3338587597" sldId="306"/>
            <ac:spMk id="2463" creationId="{531435A9-6600-42CD-AC45-4E67AD96750D}"/>
          </ac:spMkLst>
        </pc:spChg>
        <pc:graphicFrameChg chg="mod modGraphic">
          <ac:chgData name="dominic.vanderpas@fca.org.uk" userId="S::urn:spo:guest#dominic.vanderpas@fca.org.uk::" providerId="AD" clId="Web-{05EF790F-B53D-4C74-9D72-F7968944CDCF}" dt="2021-10-21T10:47:53.668" v="1414" actId="1076"/>
          <ac:graphicFrameMkLst>
            <pc:docMk/>
            <pc:sldMk cId="3338587597" sldId="306"/>
            <ac:graphicFrameMk id="8" creationId="{7E1B0F84-2E7B-45FD-8529-1DBA51477877}"/>
          </ac:graphicFrameMkLst>
        </pc:graphicFrameChg>
        <pc:graphicFrameChg chg="mod modGraphic">
          <ac:chgData name="dominic.vanderpas@fca.org.uk" userId="S::urn:spo:guest#dominic.vanderpas@fca.org.uk::" providerId="AD" clId="Web-{05EF790F-B53D-4C74-9D72-F7968944CDCF}" dt="2021-10-21T13:33:45.098" v="2915" actId="20577"/>
          <ac:graphicFrameMkLst>
            <pc:docMk/>
            <pc:sldMk cId="3338587597" sldId="306"/>
            <ac:graphicFrameMk id="7278" creationId="{462A025C-DA54-4942-A3E5-4F7A0E8D58A7}"/>
          </ac:graphicFrameMkLst>
        </pc:graphicFrameChg>
        <pc:picChg chg="mod">
          <ac:chgData name="dominic.vanderpas@fca.org.uk" userId="S::urn:spo:guest#dominic.vanderpas@fca.org.uk::" providerId="AD" clId="Web-{05EF790F-B53D-4C74-9D72-F7968944CDCF}" dt="2021-10-21T12:40:56.506" v="2018" actId="1076"/>
          <ac:picMkLst>
            <pc:docMk/>
            <pc:sldMk cId="3338587597" sldId="306"/>
            <ac:picMk id="6" creationId="{C9C741A9-7B38-49C6-A54A-72CB971CF9A3}"/>
          </ac:picMkLst>
        </pc:picChg>
        <pc:picChg chg="del">
          <ac:chgData name="dominic.vanderpas@fca.org.uk" userId="S::urn:spo:guest#dominic.vanderpas@fca.org.uk::" providerId="AD" clId="Web-{05EF790F-B53D-4C74-9D72-F7968944CDCF}" dt="2021-10-21T09:25:51.063" v="489"/>
          <ac:picMkLst>
            <pc:docMk/>
            <pc:sldMk cId="3338587597" sldId="306"/>
            <ac:picMk id="13" creationId="{CDB5C0A9-48EF-4957-80A2-585367894178}"/>
          </ac:picMkLst>
        </pc:picChg>
        <pc:picChg chg="add del">
          <ac:chgData name="dominic.vanderpas@fca.org.uk" userId="S::urn:spo:guest#dominic.vanderpas@fca.org.uk::" providerId="AD" clId="Web-{05EF790F-B53D-4C74-9D72-F7968944CDCF}" dt="2021-10-21T09:43:09.759" v="631"/>
          <ac:picMkLst>
            <pc:docMk/>
            <pc:sldMk cId="3338587597" sldId="306"/>
            <ac:picMk id="14" creationId="{8469FA09-6407-4240-A302-A9681C46F182}"/>
          </ac:picMkLst>
        </pc:picChg>
        <pc:picChg chg="add mod">
          <ac:chgData name="dominic.vanderpas@fca.org.uk" userId="S::urn:spo:guest#dominic.vanderpas@fca.org.uk::" providerId="AD" clId="Web-{05EF790F-B53D-4C74-9D72-F7968944CDCF}" dt="2021-10-21T09:30:49.507" v="526" actId="1076"/>
          <ac:picMkLst>
            <pc:docMk/>
            <pc:sldMk cId="3338587597" sldId="306"/>
            <ac:picMk id="25" creationId="{AF21F4BA-0F5D-4649-9CF9-DA1F10C5DA7F}"/>
          </ac:picMkLst>
        </pc:picChg>
        <pc:picChg chg="add mod">
          <ac:chgData name="dominic.vanderpas@fca.org.uk" userId="S::urn:spo:guest#dominic.vanderpas@fca.org.uk::" providerId="AD" clId="Web-{05EF790F-B53D-4C74-9D72-F7968944CDCF}" dt="2021-10-21T12:40:56.538" v="2019" actId="1076"/>
          <ac:picMkLst>
            <pc:docMk/>
            <pc:sldMk cId="3338587597" sldId="306"/>
            <ac:picMk id="37" creationId="{52041C08-5441-4A44-8D3B-87E83B576CA1}"/>
          </ac:picMkLst>
        </pc:picChg>
        <pc:picChg chg="mod modCrop">
          <ac:chgData name="dominic.vanderpas@fca.org.uk" userId="S::urn:spo:guest#dominic.vanderpas@fca.org.uk::" providerId="AD" clId="Web-{05EF790F-B53D-4C74-9D72-F7968944CDCF}" dt="2021-10-21T10:58:15.856" v="1517" actId="1076"/>
          <ac:picMkLst>
            <pc:docMk/>
            <pc:sldMk cId="3338587597" sldId="306"/>
            <ac:picMk id="1813" creationId="{39E0155B-1EEE-4B0A-A6FE-49BC49358556}"/>
          </ac:picMkLst>
        </pc:picChg>
        <pc:picChg chg="mod">
          <ac:chgData name="dominic.vanderpas@fca.org.uk" userId="S::urn:spo:guest#dominic.vanderpas@fca.org.uk::" providerId="AD" clId="Web-{05EF790F-B53D-4C74-9D72-F7968944CDCF}" dt="2021-10-21T12:41:03.694" v="2020" actId="14100"/>
          <ac:picMkLst>
            <pc:docMk/>
            <pc:sldMk cId="3338587597" sldId="306"/>
            <ac:picMk id="7281" creationId="{693E2C5B-B602-4202-BBE2-4540C653A687}"/>
          </ac:picMkLst>
        </pc:picChg>
        <pc:cxnChg chg="mod">
          <ac:chgData name="dominic.vanderpas@fca.org.uk" userId="S::urn:spo:guest#dominic.vanderpas@fca.org.uk::" providerId="AD" clId="Web-{05EF790F-B53D-4C74-9D72-F7968944CDCF}" dt="2021-10-21T12:40:56.366" v="2014" actId="1076"/>
          <ac:cxnSpMkLst>
            <pc:docMk/>
            <pc:sldMk cId="3338587597" sldId="306"/>
            <ac:cxnSpMk id="24" creationId="{32B70FBA-A2DF-453C-9792-CA6E8DB0D343}"/>
          </ac:cxnSpMkLst>
        </pc:cxnChg>
        <pc:cxnChg chg="add mod">
          <ac:chgData name="dominic.vanderpas@fca.org.uk" userId="S::urn:spo:guest#dominic.vanderpas@fca.org.uk::" providerId="AD" clId="Web-{05EF790F-B53D-4C74-9D72-F7968944CDCF}" dt="2021-10-21T12:40:56.475" v="2017" actId="1076"/>
          <ac:cxnSpMkLst>
            <pc:docMk/>
            <pc:sldMk cId="3338587597" sldId="306"/>
            <ac:cxnSpMk id="29" creationId="{3F5EBE49-1E31-41B1-9405-8BBD198D3285}"/>
          </ac:cxnSpMkLst>
        </pc:cxnChg>
        <pc:cxnChg chg="add del mod">
          <ac:chgData name="dominic.vanderpas@fca.org.uk" userId="S::urn:spo:guest#dominic.vanderpas@fca.org.uk::" providerId="AD" clId="Web-{05EF790F-B53D-4C74-9D72-F7968944CDCF}" dt="2021-10-21T09:39:13.925" v="599"/>
          <ac:cxnSpMkLst>
            <pc:docMk/>
            <pc:sldMk cId="3338587597" sldId="306"/>
            <ac:cxnSpMk id="32" creationId="{873BD57E-2018-4035-845F-5FF8833BD56C}"/>
          </ac:cxnSpMkLst>
        </pc:cxnChg>
        <pc:cxnChg chg="add del mod">
          <ac:chgData name="dominic.vanderpas@fca.org.uk" userId="S::urn:spo:guest#dominic.vanderpas@fca.org.uk::" providerId="AD" clId="Web-{05EF790F-B53D-4C74-9D72-F7968944CDCF}" dt="2021-10-21T09:39:12.707" v="596"/>
          <ac:cxnSpMkLst>
            <pc:docMk/>
            <pc:sldMk cId="3338587597" sldId="306"/>
            <ac:cxnSpMk id="35" creationId="{3ED554FE-B93D-4B91-9892-5702B396B747}"/>
          </ac:cxnSpMkLst>
        </pc:cxnChg>
      </pc:sldChg>
    </pc:docChg>
  </pc:docChgLst>
  <pc:docChgLst>
    <pc:chgData name="Moreno Fabelo, Noemi" userId="S::kzdw314@astrazeneca.net::dd10d98e-b180-44d0-b0da-91192d2d53bf" providerId="AD" clId="Web-{88B3F7A8-3782-5D31-5D4E-959179E97C1F}"/>
    <pc:docChg chg="modSld">
      <pc:chgData name="Moreno Fabelo, Noemi" userId="S::kzdw314@astrazeneca.net::dd10d98e-b180-44d0-b0da-91192d2d53bf" providerId="AD" clId="Web-{88B3F7A8-3782-5D31-5D4E-959179E97C1F}" dt="2021-10-21T15:05:49.271" v="76" actId="20577"/>
      <pc:docMkLst>
        <pc:docMk/>
      </pc:docMkLst>
      <pc:sldChg chg="addSp delSp modSp">
        <pc:chgData name="Moreno Fabelo, Noemi" userId="S::kzdw314@astrazeneca.net::dd10d98e-b180-44d0-b0da-91192d2d53bf" providerId="AD" clId="Web-{88B3F7A8-3782-5D31-5D4E-959179E97C1F}" dt="2021-10-21T15:05:49.271" v="76" actId="20577"/>
        <pc:sldMkLst>
          <pc:docMk/>
          <pc:sldMk cId="3338587597" sldId="306"/>
        </pc:sldMkLst>
        <pc:spChg chg="mod">
          <ac:chgData name="Moreno Fabelo, Noemi" userId="S::kzdw314@astrazeneca.net::dd10d98e-b180-44d0-b0da-91192d2d53bf" providerId="AD" clId="Web-{88B3F7A8-3782-5D31-5D4E-959179E97C1F}" dt="2021-10-21T14:47:44.883" v="64" actId="14100"/>
          <ac:spMkLst>
            <pc:docMk/>
            <pc:sldMk cId="3338587597" sldId="306"/>
            <ac:spMk id="5" creationId="{DDC4359A-7BBB-495A-96DE-65574C0C88E6}"/>
          </ac:spMkLst>
        </pc:spChg>
        <pc:spChg chg="mod">
          <ac:chgData name="Moreno Fabelo, Noemi" userId="S::kzdw314@astrazeneca.net::dd10d98e-b180-44d0-b0da-91192d2d53bf" providerId="AD" clId="Web-{88B3F7A8-3782-5D31-5D4E-959179E97C1F}" dt="2021-10-21T13:50:08.590" v="5"/>
          <ac:spMkLst>
            <pc:docMk/>
            <pc:sldMk cId="3338587597" sldId="306"/>
            <ac:spMk id="36" creationId="{95235745-6E25-4302-BAFF-9FABDEDBAF54}"/>
          </ac:spMkLst>
        </pc:spChg>
        <pc:spChg chg="mod">
          <ac:chgData name="Moreno Fabelo, Noemi" userId="S::kzdw314@astrazeneca.net::dd10d98e-b180-44d0-b0da-91192d2d53bf" providerId="AD" clId="Web-{88B3F7A8-3782-5D31-5D4E-959179E97C1F}" dt="2021-10-21T13:51:24.561" v="23" actId="14100"/>
          <ac:spMkLst>
            <pc:docMk/>
            <pc:sldMk cId="3338587597" sldId="306"/>
            <ac:spMk id="517" creationId="{FDE4CD76-7B25-4A86-8E2C-71181D20AAB7}"/>
          </ac:spMkLst>
        </pc:spChg>
        <pc:spChg chg="mod">
          <ac:chgData name="Moreno Fabelo, Noemi" userId="S::kzdw314@astrazeneca.net::dd10d98e-b180-44d0-b0da-91192d2d53bf" providerId="AD" clId="Web-{88B3F7A8-3782-5D31-5D4E-959179E97C1F}" dt="2021-10-21T15:05:49.271" v="76" actId="20577"/>
          <ac:spMkLst>
            <pc:docMk/>
            <pc:sldMk cId="3338587597" sldId="306"/>
            <ac:spMk id="747" creationId="{DB580217-1E63-4DF1-8056-0D5FF339D9F4}"/>
          </ac:spMkLst>
        </pc:spChg>
        <pc:spChg chg="add mod">
          <ac:chgData name="Moreno Fabelo, Noemi" userId="S::kzdw314@astrazeneca.net::dd10d98e-b180-44d0-b0da-91192d2d53bf" providerId="AD" clId="Web-{88B3F7A8-3782-5D31-5D4E-959179E97C1F}" dt="2021-10-21T13:51:41.139" v="26" actId="14100"/>
          <ac:spMkLst>
            <pc:docMk/>
            <pc:sldMk cId="3338587597" sldId="306"/>
            <ac:spMk id="12752" creationId="{FEFCC3C1-C22B-4FFC-A89B-B3B1518397C5}"/>
          </ac:spMkLst>
        </pc:spChg>
        <pc:picChg chg="add del mod">
          <ac:chgData name="Moreno Fabelo, Noemi" userId="S::kzdw314@astrazeneca.net::dd10d98e-b180-44d0-b0da-91192d2d53bf" providerId="AD" clId="Web-{88B3F7A8-3782-5D31-5D4E-959179E97C1F}" dt="2021-10-21T14:49:43.558" v="69"/>
          <ac:picMkLst>
            <pc:docMk/>
            <pc:sldMk cId="3338587597" sldId="306"/>
            <ac:picMk id="37" creationId="{C59A527D-DA3F-4FC2-9BC7-32D9F63A70F4}"/>
          </ac:picMkLst>
        </pc:picChg>
        <pc:picChg chg="add mod">
          <ac:chgData name="Moreno Fabelo, Noemi" userId="S::kzdw314@astrazeneca.net::dd10d98e-b180-44d0-b0da-91192d2d53bf" providerId="AD" clId="Web-{88B3F7A8-3782-5D31-5D4E-959179E97C1F}" dt="2021-10-21T14:54:23.113" v="71" actId="1076"/>
          <ac:picMkLst>
            <pc:docMk/>
            <pc:sldMk cId="3338587597" sldId="306"/>
            <ac:picMk id="50" creationId="{531BA7A7-D492-4225-95DD-9E3ED595AF03}"/>
          </ac:picMkLst>
        </pc:picChg>
        <pc:picChg chg="add mod">
          <ac:chgData name="Moreno Fabelo, Noemi" userId="S::kzdw314@astrazeneca.net::dd10d98e-b180-44d0-b0da-91192d2d53bf" providerId="AD" clId="Web-{88B3F7A8-3782-5D31-5D4E-959179E97C1F}" dt="2021-10-21T13:49:38.339" v="3" actId="14100"/>
          <ac:picMkLst>
            <pc:docMk/>
            <pc:sldMk cId="3338587597" sldId="306"/>
            <ac:picMk id="12679" creationId="{1BF60F74-F4FD-40C1-91E1-21DDDA7E8867}"/>
          </ac:picMkLst>
        </pc:picChg>
        <pc:cxnChg chg="mod">
          <ac:chgData name="Moreno Fabelo, Noemi" userId="S::kzdw314@astrazeneca.net::dd10d98e-b180-44d0-b0da-91192d2d53bf" providerId="AD" clId="Web-{88B3F7A8-3782-5D31-5D4E-959179E97C1F}" dt="2021-10-21T13:50:02.355" v="4" actId="1076"/>
          <ac:cxnSpMkLst>
            <pc:docMk/>
            <pc:sldMk cId="3338587597" sldId="306"/>
            <ac:cxnSpMk id="24" creationId="{32B70FBA-A2DF-453C-9792-CA6E8DB0D343}"/>
          </ac:cxnSpMkLst>
        </pc:cxnChg>
      </pc:sldChg>
    </pc:docChg>
  </pc:docChgLst>
  <pc:docChgLst>
    <pc:chgData name="Moreno Fabelo, Noemi" userId="S::kzdw314@astrazeneca.net::dd10d98e-b180-44d0-b0da-91192d2d53bf" providerId="AD" clId="Web-{9B6C5691-25F2-089C-0A60-491440CCA5C6}"/>
    <pc:docChg chg="modSld">
      <pc:chgData name="Moreno Fabelo, Noemi" userId="S::kzdw314@astrazeneca.net::dd10d98e-b180-44d0-b0da-91192d2d53bf" providerId="AD" clId="Web-{9B6C5691-25F2-089C-0A60-491440CCA5C6}" dt="2021-10-21T11:08:00.906" v="1161" actId="20577"/>
      <pc:docMkLst>
        <pc:docMk/>
      </pc:docMkLst>
      <pc:sldChg chg="addSp delSp modSp mod setBg">
        <pc:chgData name="Moreno Fabelo, Noemi" userId="S::kzdw314@astrazeneca.net::dd10d98e-b180-44d0-b0da-91192d2d53bf" providerId="AD" clId="Web-{9B6C5691-25F2-089C-0A60-491440CCA5C6}" dt="2021-10-21T11:08:00.906" v="1161" actId="20577"/>
        <pc:sldMkLst>
          <pc:docMk/>
          <pc:sldMk cId="3338587597" sldId="306"/>
        </pc:sldMkLst>
        <pc:spChg chg="del">
          <ac:chgData name="Moreno Fabelo, Noemi" userId="S::kzdw314@astrazeneca.net::dd10d98e-b180-44d0-b0da-91192d2d53bf" providerId="AD" clId="Web-{9B6C5691-25F2-089C-0A60-491440CCA5C6}" dt="2021-10-21T09:55:30.430" v="664"/>
          <ac:spMkLst>
            <pc:docMk/>
            <pc:sldMk cId="3338587597" sldId="306"/>
            <ac:spMk id="2" creationId="{ADC988AD-FB82-4850-84BE-0F496EB3BDC0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11:02:21.855" v="1112" actId="20577"/>
          <ac:spMkLst>
            <pc:docMk/>
            <pc:sldMk cId="3338587597" sldId="306"/>
            <ac:spMk id="3" creationId="{8E35B311-3C19-412C-ADE6-EB2E4158F366}"/>
          </ac:spMkLst>
        </pc:spChg>
        <pc:spChg chg="add">
          <ac:chgData name="Moreno Fabelo, Noemi" userId="S::kzdw314@astrazeneca.net::dd10d98e-b180-44d0-b0da-91192d2d53bf" providerId="AD" clId="Web-{9B6C5691-25F2-089C-0A60-491440CCA5C6}" dt="2021-10-21T09:23:58.833" v="49"/>
          <ac:spMkLst>
            <pc:docMk/>
            <pc:sldMk cId="3338587597" sldId="306"/>
            <ac:spMk id="4" creationId="{1874DFEE-3DDA-456C-B414-5EB8D6C43D55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10:01:39.248" v="812" actId="20577"/>
          <ac:spMkLst>
            <pc:docMk/>
            <pc:sldMk cId="3338587597" sldId="306"/>
            <ac:spMk id="5" creationId="{DDC4359A-7BBB-495A-96DE-65574C0C88E6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09:41:12.488" v="298" actId="1076"/>
          <ac:spMkLst>
            <pc:docMk/>
            <pc:sldMk cId="3338587597" sldId="306"/>
            <ac:spMk id="7" creationId="{FCAC4B58-8623-4DBE-951A-DDF821787031}"/>
          </ac:spMkLst>
        </pc:spChg>
        <pc:spChg chg="del">
          <ac:chgData name="Moreno Fabelo, Noemi" userId="S::kzdw314@astrazeneca.net::dd10d98e-b180-44d0-b0da-91192d2d53bf" providerId="AD" clId="Web-{9B6C5691-25F2-089C-0A60-491440CCA5C6}" dt="2021-10-21T09:42:47.416" v="313"/>
          <ac:spMkLst>
            <pc:docMk/>
            <pc:sldMk cId="3338587597" sldId="306"/>
            <ac:spMk id="17" creationId="{C1210836-80D5-470E-883D-041B85957069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10:16:14.550" v="906" actId="20577"/>
          <ac:spMkLst>
            <pc:docMk/>
            <pc:sldMk cId="3338587597" sldId="306"/>
            <ac:spMk id="21" creationId="{CAC155C6-7E35-4156-B9B3-271571AF60CC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09:41:26.630" v="301" actId="1076"/>
          <ac:spMkLst>
            <pc:docMk/>
            <pc:sldMk cId="3338587597" sldId="306"/>
            <ac:spMk id="22" creationId="{C3F61B32-8F5A-4CA2-B549-F3CD26098007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09:41:23.567" v="300" actId="1076"/>
          <ac:spMkLst>
            <pc:docMk/>
            <pc:sldMk cId="3338587597" sldId="306"/>
            <ac:spMk id="23" creationId="{1B355378-8069-4F41-9F33-76FF52B1D680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09:42:28.837" v="309" actId="1076"/>
          <ac:spMkLst>
            <pc:docMk/>
            <pc:sldMk cId="3338587597" sldId="306"/>
            <ac:spMk id="26" creationId="{7A81DFA5-B52B-4C75-8395-4EA8B2BE75DF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09:42:28.868" v="310" actId="1076"/>
          <ac:spMkLst>
            <pc:docMk/>
            <pc:sldMk cId="3338587597" sldId="306"/>
            <ac:spMk id="28" creationId="{BEE65EE6-ED9E-4C2A-93FC-837A76198068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10:13:07.820" v="897" actId="1076"/>
          <ac:spMkLst>
            <pc:docMk/>
            <pc:sldMk cId="3338587597" sldId="306"/>
            <ac:spMk id="36" creationId="{95235745-6E25-4302-BAFF-9FABDEDBAF54}"/>
          </ac:spMkLst>
        </pc:spChg>
        <pc:spChg chg="mod">
          <ac:chgData name="Moreno Fabelo, Noemi" userId="S::kzdw314@astrazeneca.net::dd10d98e-b180-44d0-b0da-91192d2d53bf" providerId="AD" clId="Web-{9B6C5691-25F2-089C-0A60-491440CCA5C6}" dt="2021-10-21T11:08:00.906" v="1161" actId="20577"/>
          <ac:spMkLst>
            <pc:docMk/>
            <pc:sldMk cId="3338587597" sldId="306"/>
            <ac:spMk id="747" creationId="{DB580217-1E63-4DF1-8056-0D5FF339D9F4}"/>
          </ac:spMkLst>
        </pc:spChg>
        <pc:graphicFrameChg chg="add del mod modGraphic">
          <ac:chgData name="Moreno Fabelo, Noemi" userId="S::kzdw314@astrazeneca.net::dd10d98e-b180-44d0-b0da-91192d2d53bf" providerId="AD" clId="Web-{9B6C5691-25F2-089C-0A60-491440CCA5C6}" dt="2021-10-21T11:01:17.023" v="1068"/>
          <ac:graphicFrameMkLst>
            <pc:docMk/>
            <pc:sldMk cId="3338587597" sldId="306"/>
            <ac:graphicFrameMk id="8" creationId="{7E1B0F84-2E7B-45FD-8529-1DBA51477877}"/>
          </ac:graphicFrameMkLst>
        </pc:graphicFrameChg>
        <pc:graphicFrameChg chg="add mod">
          <ac:chgData name="Moreno Fabelo, Noemi" userId="S::kzdw314@astrazeneca.net::dd10d98e-b180-44d0-b0da-91192d2d53bf" providerId="AD" clId="Web-{9B6C5691-25F2-089C-0A60-491440CCA5C6}" dt="2021-10-21T11:02:08.526" v="1103" actId="14100"/>
          <ac:graphicFrameMkLst>
            <pc:docMk/>
            <pc:sldMk cId="3338587597" sldId="306"/>
            <ac:graphicFrameMk id="7278" creationId="{462A025C-DA54-4942-A3E5-4F7A0E8D58A7}"/>
          </ac:graphicFrameMkLst>
        </pc:graphicFrameChg>
        <pc:picChg chg="add mod">
          <ac:chgData name="Moreno Fabelo, Noemi" userId="S::kzdw314@astrazeneca.net::dd10d98e-b180-44d0-b0da-91192d2d53bf" providerId="AD" clId="Web-{9B6C5691-25F2-089C-0A60-491440CCA5C6}" dt="2021-10-21T09:42:28.899" v="312" actId="1076"/>
          <ac:picMkLst>
            <pc:docMk/>
            <pc:sldMk cId="3338587597" sldId="306"/>
            <ac:picMk id="6" creationId="{C9C741A9-7B38-49C6-A54A-72CB971CF9A3}"/>
          </ac:picMkLst>
        </pc:picChg>
        <pc:picChg chg="del mod">
          <ac:chgData name="Moreno Fabelo, Noemi" userId="S::kzdw314@astrazeneca.net::dd10d98e-b180-44d0-b0da-91192d2d53bf" providerId="AD" clId="Web-{9B6C5691-25F2-089C-0A60-491440CCA5C6}" dt="2021-10-21T09:42:01.069" v="303"/>
          <ac:picMkLst>
            <pc:docMk/>
            <pc:sldMk cId="3338587597" sldId="306"/>
            <ac:picMk id="25" creationId="{AF21F4BA-0F5D-4649-9CF9-DA1F10C5DA7F}"/>
          </ac:picMkLst>
        </pc:picChg>
        <pc:picChg chg="del">
          <ac:chgData name="Moreno Fabelo, Noemi" userId="S::kzdw314@astrazeneca.net::dd10d98e-b180-44d0-b0da-91192d2d53bf" providerId="AD" clId="Web-{9B6C5691-25F2-089C-0A60-491440CCA5C6}" dt="2021-10-21T09:55:28.320" v="663"/>
          <ac:picMkLst>
            <pc:docMk/>
            <pc:sldMk cId="3338587597" sldId="306"/>
            <ac:picMk id="27" creationId="{B62BF9C0-8774-4458-8210-ACA4788001C5}"/>
          </ac:picMkLst>
        </pc:picChg>
        <pc:picChg chg="add mod">
          <ac:chgData name="Moreno Fabelo, Noemi" userId="S::kzdw314@astrazeneca.net::dd10d98e-b180-44d0-b0da-91192d2d53bf" providerId="AD" clId="Web-{9B6C5691-25F2-089C-0A60-491440CCA5C6}" dt="2021-10-21T10:58:26.575" v="1054" actId="1076"/>
          <ac:picMkLst>
            <pc:docMk/>
            <pc:sldMk cId="3338587597" sldId="306"/>
            <ac:picMk id="1813" creationId="{39E0155B-1EEE-4B0A-A6FE-49BC49358556}"/>
          </ac:picMkLst>
        </pc:picChg>
        <pc:cxnChg chg="mod">
          <ac:chgData name="Moreno Fabelo, Noemi" userId="S::kzdw314@astrazeneca.net::dd10d98e-b180-44d0-b0da-91192d2d53bf" providerId="AD" clId="Web-{9B6C5691-25F2-089C-0A60-491440CCA5C6}" dt="2021-10-21T09:42:28.883" v="311" actId="1076"/>
          <ac:cxnSpMkLst>
            <pc:docMk/>
            <pc:sldMk cId="3338587597" sldId="306"/>
            <ac:cxnSpMk id="29" creationId="{3F5EBE49-1E31-41B1-9405-8BBD198D3285}"/>
          </ac:cxnSpMkLst>
        </pc:cxnChg>
      </pc:sldChg>
    </pc:docChg>
  </pc:docChgLst>
  <pc:docChgLst>
    <pc:chgData name="Moreno Fabelo, Noemi" userId="S::kzdw314@astrazeneca.net::dd10d98e-b180-44d0-b0da-91192d2d53bf" providerId="AD" clId="Web-{ED862DD2-C7E0-8EEC-B8E6-2064751E2ABC}"/>
    <pc:docChg chg="modSld">
      <pc:chgData name="Moreno Fabelo, Noemi" userId="S::kzdw314@astrazeneca.net::dd10d98e-b180-44d0-b0da-91192d2d53bf" providerId="AD" clId="Web-{ED862DD2-C7E0-8EEC-B8E6-2064751E2ABC}" dt="2021-10-21T13:38:09.018" v="208" actId="1076"/>
      <pc:docMkLst>
        <pc:docMk/>
      </pc:docMkLst>
      <pc:sldChg chg="addSp delSp modSp modNotes">
        <pc:chgData name="Moreno Fabelo, Noemi" userId="S::kzdw314@astrazeneca.net::dd10d98e-b180-44d0-b0da-91192d2d53bf" providerId="AD" clId="Web-{ED862DD2-C7E0-8EEC-B8E6-2064751E2ABC}" dt="2021-10-21T13:38:09.018" v="208" actId="1076"/>
        <pc:sldMkLst>
          <pc:docMk/>
          <pc:sldMk cId="3338587597" sldId="306"/>
        </pc:sldMkLst>
        <pc:spChg chg="mod">
          <ac:chgData name="Moreno Fabelo, Noemi" userId="S::kzdw314@astrazeneca.net::dd10d98e-b180-44d0-b0da-91192d2d53bf" providerId="AD" clId="Web-{ED862DD2-C7E0-8EEC-B8E6-2064751E2ABC}" dt="2021-10-21T12:34:20.738" v="30" actId="20577"/>
          <ac:spMkLst>
            <pc:docMk/>
            <pc:sldMk cId="3338587597" sldId="306"/>
            <ac:spMk id="3" creationId="{8E35B311-3C19-412C-ADE6-EB2E4158F366}"/>
          </ac:spMkLst>
        </pc:spChg>
        <pc:spChg chg="mod">
          <ac:chgData name="Moreno Fabelo, Noemi" userId="S::kzdw314@astrazeneca.net::dd10d98e-b180-44d0-b0da-91192d2d53bf" providerId="AD" clId="Web-{ED862DD2-C7E0-8EEC-B8E6-2064751E2ABC}" dt="2021-10-21T13:37:53.455" v="205" actId="20577"/>
          <ac:spMkLst>
            <pc:docMk/>
            <pc:sldMk cId="3338587597" sldId="306"/>
            <ac:spMk id="5" creationId="{DDC4359A-7BBB-495A-96DE-65574C0C88E6}"/>
          </ac:spMkLst>
        </pc:spChg>
        <pc:spChg chg="mod">
          <ac:chgData name="Moreno Fabelo, Noemi" userId="S::kzdw314@astrazeneca.net::dd10d98e-b180-44d0-b0da-91192d2d53bf" providerId="AD" clId="Web-{ED862DD2-C7E0-8EEC-B8E6-2064751E2ABC}" dt="2021-10-21T13:33:32.331" v="192" actId="20577"/>
          <ac:spMkLst>
            <pc:docMk/>
            <pc:sldMk cId="3338587597" sldId="306"/>
            <ac:spMk id="21" creationId="{CAC155C6-7E35-4156-B9B3-271571AF60CC}"/>
          </ac:spMkLst>
        </pc:spChg>
        <pc:spChg chg="mod">
          <ac:chgData name="Moreno Fabelo, Noemi" userId="S::kzdw314@astrazeneca.net::dd10d98e-b180-44d0-b0da-91192d2d53bf" providerId="AD" clId="Web-{ED862DD2-C7E0-8EEC-B8E6-2064751E2ABC}" dt="2021-10-21T13:06:35.230" v="106" actId="1076"/>
          <ac:spMkLst>
            <pc:docMk/>
            <pc:sldMk cId="3338587597" sldId="306"/>
            <ac:spMk id="517" creationId="{FDE4CD76-7B25-4A86-8E2C-71181D20AAB7}"/>
          </ac:spMkLst>
        </pc:spChg>
        <pc:spChg chg="mod">
          <ac:chgData name="Moreno Fabelo, Noemi" userId="S::kzdw314@astrazeneca.net::dd10d98e-b180-44d0-b0da-91192d2d53bf" providerId="AD" clId="Web-{ED862DD2-C7E0-8EEC-B8E6-2064751E2ABC}" dt="2021-10-21T13:30:16.884" v="190" actId="20577"/>
          <ac:spMkLst>
            <pc:docMk/>
            <pc:sldMk cId="3338587597" sldId="306"/>
            <ac:spMk id="747" creationId="{DB580217-1E63-4DF1-8056-0D5FF339D9F4}"/>
          </ac:spMkLst>
        </pc:spChg>
        <pc:spChg chg="add mod">
          <ac:chgData name="Moreno Fabelo, Noemi" userId="S::kzdw314@astrazeneca.net::dd10d98e-b180-44d0-b0da-91192d2d53bf" providerId="AD" clId="Web-{ED862DD2-C7E0-8EEC-B8E6-2064751E2ABC}" dt="2021-10-21T13:36:46.826" v="204" actId="1076"/>
          <ac:spMkLst>
            <pc:docMk/>
            <pc:sldMk cId="3338587597" sldId="306"/>
            <ac:spMk id="12304" creationId="{1E8D48AD-5D97-4F7A-9EB1-25A768775DBB}"/>
          </ac:spMkLst>
        </pc:spChg>
        <pc:graphicFrameChg chg="mod">
          <ac:chgData name="Moreno Fabelo, Noemi" userId="S::kzdw314@astrazeneca.net::dd10d98e-b180-44d0-b0da-91192d2d53bf" providerId="AD" clId="Web-{ED862DD2-C7E0-8EEC-B8E6-2064751E2ABC}" dt="2021-10-21T13:38:09.018" v="208" actId="1076"/>
          <ac:graphicFrameMkLst>
            <pc:docMk/>
            <pc:sldMk cId="3338587597" sldId="306"/>
            <ac:graphicFrameMk id="7278" creationId="{462A025C-DA54-4942-A3E5-4F7A0E8D58A7}"/>
          </ac:graphicFrameMkLst>
        </pc:graphicFrameChg>
        <pc:picChg chg="del">
          <ac:chgData name="Moreno Fabelo, Noemi" userId="S::kzdw314@astrazeneca.net::dd10d98e-b180-44d0-b0da-91192d2d53bf" providerId="AD" clId="Web-{ED862DD2-C7E0-8EEC-B8E6-2064751E2ABC}" dt="2021-10-21T13:05:47.712" v="95"/>
          <ac:picMkLst>
            <pc:docMk/>
            <pc:sldMk cId="3338587597" sldId="306"/>
            <ac:picMk id="37" creationId="{52041C08-5441-4A44-8D3B-87E83B576CA1}"/>
          </ac:picMkLst>
        </pc:picChg>
        <pc:picChg chg="mod">
          <ac:chgData name="Moreno Fabelo, Noemi" userId="S::kzdw314@astrazeneca.net::dd10d98e-b180-44d0-b0da-91192d2d53bf" providerId="AD" clId="Web-{ED862DD2-C7E0-8EEC-B8E6-2064751E2ABC}" dt="2021-10-21T13:17:38.328" v="172" actId="1076"/>
          <ac:picMkLst>
            <pc:docMk/>
            <pc:sldMk cId="3338587597" sldId="306"/>
            <ac:picMk id="9328" creationId="{A12C95BE-7274-43D4-8E38-8557E379996C}"/>
          </ac:picMkLst>
        </pc:picChg>
        <pc:picChg chg="mod">
          <ac:chgData name="Moreno Fabelo, Noemi" userId="S::kzdw314@astrazeneca.net::dd10d98e-b180-44d0-b0da-91192d2d53bf" providerId="AD" clId="Web-{ED862DD2-C7E0-8EEC-B8E6-2064751E2ABC}" dt="2021-10-21T13:38:00.986" v="206" actId="1076"/>
          <ac:picMkLst>
            <pc:docMk/>
            <pc:sldMk cId="3338587597" sldId="306"/>
            <ac:picMk id="9790" creationId="{C9213114-7A6C-48D9-9130-481A13E0C831}"/>
          </ac:picMkLst>
        </pc:picChg>
      </pc:sldChg>
    </pc:docChg>
  </pc:docChgLst>
  <pc:docChgLst>
    <pc:chgData name="dominic.vanderpas@fca.org.uk" userId="S::urn:spo:guest#dominic.vanderpas@fca.org.uk::" providerId="AD" clId="Web-{E5801E0D-63FD-7DCE-7E83-DB572959B6CA}"/>
    <pc:docChg chg="modSld">
      <pc:chgData name="dominic.vanderpas@fca.org.uk" userId="S::urn:spo:guest#dominic.vanderpas@fca.org.uk::" providerId="AD" clId="Web-{E5801E0D-63FD-7DCE-7E83-DB572959B6CA}" dt="2021-10-21T14:25:18.684" v="130" actId="1076"/>
      <pc:docMkLst>
        <pc:docMk/>
      </pc:docMkLst>
      <pc:sldChg chg="addSp modSp">
        <pc:chgData name="dominic.vanderpas@fca.org.uk" userId="S::urn:spo:guest#dominic.vanderpas@fca.org.uk::" providerId="AD" clId="Web-{E5801E0D-63FD-7DCE-7E83-DB572959B6CA}" dt="2021-10-21T14:25:18.684" v="130" actId="1076"/>
        <pc:sldMkLst>
          <pc:docMk/>
          <pc:sldMk cId="3338587597" sldId="306"/>
        </pc:sldMkLst>
        <pc:spChg chg="mod">
          <ac:chgData name="dominic.vanderpas@fca.org.uk" userId="S::urn:spo:guest#dominic.vanderpas@fca.org.uk::" providerId="AD" clId="Web-{E5801E0D-63FD-7DCE-7E83-DB572959B6CA}" dt="2021-10-21T14:14:09.765" v="113" actId="20577"/>
          <ac:spMkLst>
            <pc:docMk/>
            <pc:sldMk cId="3338587597" sldId="306"/>
            <ac:spMk id="3" creationId="{8E35B311-3C19-412C-ADE6-EB2E4158F366}"/>
          </ac:spMkLst>
        </pc:spChg>
        <pc:spChg chg="mod">
          <ac:chgData name="dominic.vanderpas@fca.org.uk" userId="S::urn:spo:guest#dominic.vanderpas@fca.org.uk::" providerId="AD" clId="Web-{E5801E0D-63FD-7DCE-7E83-DB572959B6CA}" dt="2021-10-21T14:25:11.622" v="128" actId="1076"/>
          <ac:spMkLst>
            <pc:docMk/>
            <pc:sldMk cId="3338587597" sldId="306"/>
            <ac:spMk id="5" creationId="{DDC4359A-7BBB-495A-96DE-65574C0C88E6}"/>
          </ac:spMkLst>
        </pc:spChg>
        <pc:spChg chg="mod">
          <ac:chgData name="dominic.vanderpas@fca.org.uk" userId="S::urn:spo:guest#dominic.vanderpas@fca.org.uk::" providerId="AD" clId="Web-{E5801E0D-63FD-7DCE-7E83-DB572959B6CA}" dt="2021-10-21T14:01:32.859" v="64" actId="1076"/>
          <ac:spMkLst>
            <pc:docMk/>
            <pc:sldMk cId="3338587597" sldId="306"/>
            <ac:spMk id="66" creationId="{5D4E445D-E5A3-4E94-A857-25704014F078}"/>
          </ac:spMkLst>
        </pc:spChg>
        <pc:spChg chg="mod">
          <ac:chgData name="dominic.vanderpas@fca.org.uk" userId="S::urn:spo:guest#dominic.vanderpas@fca.org.uk::" providerId="AD" clId="Web-{E5801E0D-63FD-7DCE-7E83-DB572959B6CA}" dt="2021-10-21T14:24:13.902" v="121" actId="20577"/>
          <ac:spMkLst>
            <pc:docMk/>
            <pc:sldMk cId="3338587597" sldId="306"/>
            <ac:spMk id="747" creationId="{DB580217-1E63-4DF1-8056-0D5FF339D9F4}"/>
          </ac:spMkLst>
        </pc:spChg>
        <pc:spChg chg="add mod">
          <ac:chgData name="dominic.vanderpas@fca.org.uk" userId="S::urn:spo:guest#dominic.vanderpas@fca.org.uk::" providerId="AD" clId="Web-{E5801E0D-63FD-7DCE-7E83-DB572959B6CA}" dt="2021-10-21T14:01:20.640" v="61" actId="20577"/>
          <ac:spMkLst>
            <pc:docMk/>
            <pc:sldMk cId="3338587597" sldId="306"/>
            <ac:spMk id="9764" creationId="{274A4402-0EDD-4FD4-BCD5-7DDC8219337F}"/>
          </ac:spMkLst>
        </pc:spChg>
        <pc:spChg chg="add mod">
          <ac:chgData name="dominic.vanderpas@fca.org.uk" userId="S::urn:spo:guest#dominic.vanderpas@fca.org.uk::" providerId="AD" clId="Web-{E5801E0D-63FD-7DCE-7E83-DB572959B6CA}" dt="2021-10-21T14:01:40.687" v="67" actId="20577"/>
          <ac:spMkLst>
            <pc:docMk/>
            <pc:sldMk cId="3338587597" sldId="306"/>
            <ac:spMk id="9777" creationId="{F1448AA4-528C-40C0-9ED1-454C5BCA8AA6}"/>
          </ac:spMkLst>
        </pc:spChg>
        <pc:spChg chg="mod">
          <ac:chgData name="dominic.vanderpas@fca.org.uk" userId="S::urn:spo:guest#dominic.vanderpas@fca.org.uk::" providerId="AD" clId="Web-{E5801E0D-63FD-7DCE-7E83-DB572959B6CA}" dt="2021-10-21T14:01:37.750" v="65" actId="1076"/>
          <ac:spMkLst>
            <pc:docMk/>
            <pc:sldMk cId="3338587597" sldId="306"/>
            <ac:spMk id="12304" creationId="{1E8D48AD-5D97-4F7A-9EB1-25A768775DBB}"/>
          </ac:spMkLst>
        </pc:spChg>
        <pc:graphicFrameChg chg="mod">
          <ac:chgData name="dominic.vanderpas@fca.org.uk" userId="S::urn:spo:guest#dominic.vanderpas@fca.org.uk::" providerId="AD" clId="Web-{E5801E0D-63FD-7DCE-7E83-DB572959B6CA}" dt="2021-10-21T14:01:16.530" v="59" actId="1076"/>
          <ac:graphicFrameMkLst>
            <pc:docMk/>
            <pc:sldMk cId="3338587597" sldId="306"/>
            <ac:graphicFrameMk id="7278" creationId="{462A025C-DA54-4942-A3E5-4F7A0E8D58A7}"/>
          </ac:graphicFrameMkLst>
        </pc:graphicFrameChg>
        <pc:picChg chg="mod">
          <ac:chgData name="dominic.vanderpas@fca.org.uk" userId="S::urn:spo:guest#dominic.vanderpas@fca.org.uk::" providerId="AD" clId="Web-{E5801E0D-63FD-7DCE-7E83-DB572959B6CA}" dt="2021-10-21T14:25:18.684" v="130" actId="1076"/>
          <ac:picMkLst>
            <pc:docMk/>
            <pc:sldMk cId="3338587597" sldId="306"/>
            <ac:picMk id="9790" creationId="{C9213114-7A6C-48D9-9130-481A13E0C831}"/>
          </ac:picMkLst>
        </pc:picChg>
        <pc:picChg chg="mod">
          <ac:chgData name="dominic.vanderpas@fca.org.uk" userId="S::urn:spo:guest#dominic.vanderpas@fca.org.uk::" providerId="AD" clId="Web-{E5801E0D-63FD-7DCE-7E83-DB572959B6CA}" dt="2021-10-21T13:50:18.986" v="14" actId="14100"/>
          <ac:picMkLst>
            <pc:docMk/>
            <pc:sldMk cId="3338587597" sldId="306"/>
            <ac:picMk id="12679" creationId="{1BF60F74-F4FD-40C1-91E1-21DDDA7E8867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79F8E3-97B0-489A-923A-C62E233685A5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0216E34-6DC7-4475-B1E1-7A56700C5F21}">
      <dgm:prSet phldrT="[Text]" phldr="0"/>
      <dgm:spPr>
        <a:solidFill>
          <a:srgbClr val="7030A0"/>
        </a:solidFill>
      </dgm:spPr>
      <dgm:t>
        <a:bodyPr/>
        <a:lstStyle/>
        <a:p>
          <a:pPr rtl="0"/>
          <a:r>
            <a:rPr lang="en-US">
              <a:latin typeface="Calibri Light" panose="020F0302020204030204"/>
            </a:rPr>
            <a:t>Data Cleansing</a:t>
          </a:r>
          <a:endParaRPr lang="en-US"/>
        </a:p>
      </dgm:t>
    </dgm:pt>
    <dgm:pt modelId="{B548B062-3AA4-4514-84C6-1B6524C93BE8}" type="parTrans" cxnId="{B66E7242-042E-4325-B178-783B7EBC0F37}">
      <dgm:prSet/>
      <dgm:spPr/>
      <dgm:t>
        <a:bodyPr/>
        <a:lstStyle/>
        <a:p>
          <a:endParaRPr lang="en-US"/>
        </a:p>
      </dgm:t>
    </dgm:pt>
    <dgm:pt modelId="{225264C1-716F-4D64-B816-68DE58F7DCC8}" type="sibTrans" cxnId="{B66E7242-042E-4325-B178-783B7EBC0F37}">
      <dgm:prSet/>
      <dgm:spPr/>
      <dgm:t>
        <a:bodyPr/>
        <a:lstStyle/>
        <a:p>
          <a:endParaRPr lang="en-US"/>
        </a:p>
      </dgm:t>
    </dgm:pt>
    <dgm:pt modelId="{2ECC24B9-6296-4D24-A11D-1A0451BE1E13}">
      <dgm:prSet phldrT="[Text]"/>
      <dgm:spPr>
        <a:solidFill>
          <a:srgbClr val="7030A0"/>
        </a:solidFill>
      </dgm:spPr>
      <dgm:t>
        <a:bodyPr/>
        <a:lstStyle/>
        <a:p>
          <a:pPr rtl="0"/>
          <a:r>
            <a:rPr lang="en-US">
              <a:latin typeface="Calibri Light" panose="020F0302020204030204"/>
            </a:rPr>
            <a:t>ROC Score (Validation Dataset)</a:t>
          </a:r>
          <a:endParaRPr lang="en-US"/>
        </a:p>
      </dgm:t>
    </dgm:pt>
    <dgm:pt modelId="{A30B88C3-35A5-405B-942C-2D1B4A4DF053}" type="parTrans" cxnId="{8DF365BA-5130-4903-AA20-9D5DF5CC945B}">
      <dgm:prSet/>
      <dgm:spPr/>
      <dgm:t>
        <a:bodyPr/>
        <a:lstStyle/>
        <a:p>
          <a:endParaRPr lang="en-US"/>
        </a:p>
      </dgm:t>
    </dgm:pt>
    <dgm:pt modelId="{4C7148F6-3A7B-4CD8-A615-5FA32C260D03}" type="sibTrans" cxnId="{8DF365BA-5130-4903-AA20-9D5DF5CC945B}">
      <dgm:prSet/>
      <dgm:spPr/>
      <dgm:t>
        <a:bodyPr/>
        <a:lstStyle/>
        <a:p>
          <a:endParaRPr lang="en-US"/>
        </a:p>
      </dgm:t>
    </dgm:pt>
    <dgm:pt modelId="{211E6BE2-F7E9-4481-A934-00A8065F95E3}">
      <dgm:prSet phldr="0"/>
      <dgm:spPr>
        <a:solidFill>
          <a:schemeClr val="accent2"/>
        </a:solidFill>
      </dgm:spPr>
      <dgm:t>
        <a:bodyPr/>
        <a:lstStyle/>
        <a:p>
          <a:pPr rtl="0"/>
          <a:r>
            <a:rPr lang="en-US">
              <a:latin typeface="Calibri Light" panose="020F0302020204030204"/>
            </a:rPr>
            <a:t>Hyperparameter Optimisation</a:t>
          </a:r>
          <a:endParaRPr lang="en-US"/>
        </a:p>
      </dgm:t>
    </dgm:pt>
    <dgm:pt modelId="{97EFB446-16A3-4E31-A76D-99F329A1F1A3}" type="parTrans" cxnId="{FF28205F-278B-42E7-886C-4EC8DB9F51F7}">
      <dgm:prSet/>
      <dgm:spPr/>
    </dgm:pt>
    <dgm:pt modelId="{DCD24483-066D-4F5F-A971-D116069CA447}" type="sibTrans" cxnId="{FF28205F-278B-42E7-886C-4EC8DB9F51F7}">
      <dgm:prSet/>
      <dgm:spPr/>
      <dgm:t>
        <a:bodyPr/>
        <a:lstStyle/>
        <a:p>
          <a:endParaRPr lang="en-US"/>
        </a:p>
      </dgm:t>
    </dgm:pt>
    <dgm:pt modelId="{02A5BB2E-715D-4103-8DBB-954D1F359310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Creating Ensemble</a:t>
          </a:r>
        </a:p>
      </dgm:t>
    </dgm:pt>
    <dgm:pt modelId="{CEF324B8-9353-4CFF-B183-14BEEA67956D}" type="parTrans" cxnId="{45D4A088-2ED6-4CB8-B906-F3857B54AB98}">
      <dgm:prSet/>
      <dgm:spPr/>
    </dgm:pt>
    <dgm:pt modelId="{5D281084-4283-426F-9668-9AC0C2BABB32}" type="sibTrans" cxnId="{45D4A088-2ED6-4CB8-B906-F3857B54AB98}">
      <dgm:prSet/>
      <dgm:spPr/>
      <dgm:t>
        <a:bodyPr/>
        <a:lstStyle/>
        <a:p>
          <a:endParaRPr lang="en-US"/>
        </a:p>
      </dgm:t>
    </dgm:pt>
    <dgm:pt modelId="{83758890-8539-4902-8BB3-6CBD7C763DD7}">
      <dgm:prSet phldr="0"/>
      <dgm:spPr>
        <a:solidFill>
          <a:srgbClr val="7030A0"/>
        </a:solidFill>
      </dgm:spPr>
      <dgm:t>
        <a:bodyPr/>
        <a:lstStyle/>
        <a:p>
          <a:pPr rtl="0"/>
          <a:r>
            <a:rPr lang="en-US">
              <a:latin typeface="Calibri Light" panose="020F0302020204030204"/>
            </a:rPr>
            <a:t>One Hot Encoding</a:t>
          </a:r>
          <a:endParaRPr lang="en-US"/>
        </a:p>
      </dgm:t>
    </dgm:pt>
    <dgm:pt modelId="{CB84CD9C-95E0-44C6-ACC4-5EB69211BDD2}" type="parTrans" cxnId="{06FEDA5E-3901-4043-B30E-C9753DB5C363}">
      <dgm:prSet/>
      <dgm:spPr/>
    </dgm:pt>
    <dgm:pt modelId="{CB589136-764B-4C24-8523-A70E79E39176}" type="sibTrans" cxnId="{06FEDA5E-3901-4043-B30E-C9753DB5C363}">
      <dgm:prSet/>
      <dgm:spPr/>
      <dgm:t>
        <a:bodyPr/>
        <a:lstStyle/>
        <a:p>
          <a:endParaRPr lang="en-US"/>
        </a:p>
      </dgm:t>
    </dgm:pt>
    <dgm:pt modelId="{46B540E9-C8DD-4EA9-8C10-CD3AB060EBC8}">
      <dgm:prSet phldr="0"/>
      <dgm:spPr/>
      <dgm:t>
        <a:bodyPr/>
        <a:lstStyle/>
        <a:p>
          <a:pPr rtl="0"/>
          <a:r>
            <a:rPr lang="en-US">
              <a:latin typeface="Calibri Light" panose="020F0302020204030204"/>
            </a:rPr>
            <a:t>ROC Score (Test Dataset)</a:t>
          </a:r>
        </a:p>
      </dgm:t>
    </dgm:pt>
    <dgm:pt modelId="{1F7ECA92-F53F-473D-9992-97BB9B6E9B87}" type="parTrans" cxnId="{3F5952DD-0A4B-419E-8004-868162B9A84F}">
      <dgm:prSet/>
      <dgm:spPr/>
    </dgm:pt>
    <dgm:pt modelId="{4573E259-45DE-4E59-9BF9-45C37EBE2C2A}" type="sibTrans" cxnId="{3F5952DD-0A4B-419E-8004-868162B9A84F}">
      <dgm:prSet/>
      <dgm:spPr/>
    </dgm:pt>
    <dgm:pt modelId="{CED72957-E643-4A3A-918B-9AEF9651E4BB}" type="pres">
      <dgm:prSet presAssocID="{9B79F8E3-97B0-489A-923A-C62E233685A5}" presName="diagram" presStyleCnt="0">
        <dgm:presLayoutVars>
          <dgm:dir/>
          <dgm:resizeHandles val="exact"/>
        </dgm:presLayoutVars>
      </dgm:prSet>
      <dgm:spPr/>
    </dgm:pt>
    <dgm:pt modelId="{06F6D521-1600-47E2-B446-28FD76B91423}" type="pres">
      <dgm:prSet presAssocID="{00216E34-6DC7-4475-B1E1-7A56700C5F21}" presName="node" presStyleLbl="node1" presStyleIdx="0" presStyleCnt="6">
        <dgm:presLayoutVars>
          <dgm:bulletEnabled val="1"/>
        </dgm:presLayoutVars>
      </dgm:prSet>
      <dgm:spPr>
        <a:solidFill>
          <a:srgbClr val="7030A0"/>
        </a:solidFill>
      </dgm:spPr>
    </dgm:pt>
    <dgm:pt modelId="{0E71999C-CB30-4F74-BAF4-CC90414445FE}" type="pres">
      <dgm:prSet presAssocID="{225264C1-716F-4D64-B816-68DE58F7DCC8}" presName="sibTrans" presStyleLbl="sibTrans2D1" presStyleIdx="0" presStyleCnt="5"/>
      <dgm:spPr/>
    </dgm:pt>
    <dgm:pt modelId="{6A444965-75FB-4CDC-8E58-FA9B07A42C91}" type="pres">
      <dgm:prSet presAssocID="{225264C1-716F-4D64-B816-68DE58F7DCC8}" presName="connectorText" presStyleLbl="sibTrans2D1" presStyleIdx="0" presStyleCnt="5"/>
      <dgm:spPr/>
    </dgm:pt>
    <dgm:pt modelId="{7B57D457-6C49-42BE-A764-B45EB2034E6F}" type="pres">
      <dgm:prSet presAssocID="{83758890-8539-4902-8BB3-6CBD7C763DD7}" presName="node" presStyleLbl="node1" presStyleIdx="1" presStyleCnt="6">
        <dgm:presLayoutVars>
          <dgm:bulletEnabled val="1"/>
        </dgm:presLayoutVars>
      </dgm:prSet>
      <dgm:spPr/>
    </dgm:pt>
    <dgm:pt modelId="{A2C03ACD-568E-4F35-9FA1-A696470C7054}" type="pres">
      <dgm:prSet presAssocID="{CB589136-764B-4C24-8523-A70E79E39176}" presName="sibTrans" presStyleLbl="sibTrans2D1" presStyleIdx="1" presStyleCnt="5"/>
      <dgm:spPr/>
    </dgm:pt>
    <dgm:pt modelId="{8489C8DB-8F98-4EBD-B012-420CD1741065}" type="pres">
      <dgm:prSet presAssocID="{CB589136-764B-4C24-8523-A70E79E39176}" presName="connectorText" presStyleLbl="sibTrans2D1" presStyleIdx="1" presStyleCnt="5"/>
      <dgm:spPr/>
    </dgm:pt>
    <dgm:pt modelId="{239AAC7D-C9EF-4BEF-84CA-1DA80ABF8694}" type="pres">
      <dgm:prSet presAssocID="{2ECC24B9-6296-4D24-A11D-1A0451BE1E13}" presName="node" presStyleLbl="node1" presStyleIdx="2" presStyleCnt="6">
        <dgm:presLayoutVars>
          <dgm:bulletEnabled val="1"/>
        </dgm:presLayoutVars>
      </dgm:prSet>
      <dgm:spPr>
        <a:solidFill>
          <a:schemeClr val="accent2"/>
        </a:solidFill>
      </dgm:spPr>
    </dgm:pt>
    <dgm:pt modelId="{15E0F005-24C9-4CAE-BD8B-11BC0502BCBA}" type="pres">
      <dgm:prSet presAssocID="{4C7148F6-3A7B-4CD8-A615-5FA32C260D03}" presName="sibTrans" presStyleLbl="sibTrans2D1" presStyleIdx="2" presStyleCnt="5"/>
      <dgm:spPr/>
    </dgm:pt>
    <dgm:pt modelId="{8D1B6E3F-E409-49DF-9E1C-952640D94B12}" type="pres">
      <dgm:prSet presAssocID="{4C7148F6-3A7B-4CD8-A615-5FA32C260D03}" presName="connectorText" presStyleLbl="sibTrans2D1" presStyleIdx="2" presStyleCnt="5"/>
      <dgm:spPr/>
    </dgm:pt>
    <dgm:pt modelId="{D3A7A938-B699-4A86-84A9-4749AA655436}" type="pres">
      <dgm:prSet presAssocID="{211E6BE2-F7E9-4481-A934-00A8065F95E3}" presName="node" presStyleLbl="node1" presStyleIdx="3" presStyleCnt="6">
        <dgm:presLayoutVars>
          <dgm:bulletEnabled val="1"/>
        </dgm:presLayoutVars>
      </dgm:prSet>
      <dgm:spPr/>
    </dgm:pt>
    <dgm:pt modelId="{F365961C-6388-4EE9-A052-12A5CF5C90E8}" type="pres">
      <dgm:prSet presAssocID="{DCD24483-066D-4F5F-A971-D116069CA447}" presName="sibTrans" presStyleLbl="sibTrans2D1" presStyleIdx="3" presStyleCnt="5"/>
      <dgm:spPr/>
    </dgm:pt>
    <dgm:pt modelId="{9B1B8CE0-30DA-4932-9DE5-A0ADC61ED4C7}" type="pres">
      <dgm:prSet presAssocID="{DCD24483-066D-4F5F-A971-D116069CA447}" presName="connectorText" presStyleLbl="sibTrans2D1" presStyleIdx="3" presStyleCnt="5"/>
      <dgm:spPr/>
    </dgm:pt>
    <dgm:pt modelId="{2A59480F-A211-45BD-94C0-876BE3939104}" type="pres">
      <dgm:prSet presAssocID="{02A5BB2E-715D-4103-8DBB-954D1F359310}" presName="node" presStyleLbl="node1" presStyleIdx="4" presStyleCnt="6">
        <dgm:presLayoutVars>
          <dgm:bulletEnabled val="1"/>
        </dgm:presLayoutVars>
      </dgm:prSet>
      <dgm:spPr/>
    </dgm:pt>
    <dgm:pt modelId="{D2DA2214-8059-4CE1-B1C2-05C3CDE2BC57}" type="pres">
      <dgm:prSet presAssocID="{5D281084-4283-426F-9668-9AC0C2BABB32}" presName="sibTrans" presStyleLbl="sibTrans2D1" presStyleIdx="4" presStyleCnt="5"/>
      <dgm:spPr/>
    </dgm:pt>
    <dgm:pt modelId="{374DF1EF-ABE7-4BCA-91AE-BE6D056CB705}" type="pres">
      <dgm:prSet presAssocID="{5D281084-4283-426F-9668-9AC0C2BABB32}" presName="connectorText" presStyleLbl="sibTrans2D1" presStyleIdx="4" presStyleCnt="5"/>
      <dgm:spPr/>
    </dgm:pt>
    <dgm:pt modelId="{4CA4BF1B-B17E-43E0-A1E4-663505370EF5}" type="pres">
      <dgm:prSet presAssocID="{46B540E9-C8DD-4EA9-8C10-CD3AB060EBC8}" presName="node" presStyleLbl="node1" presStyleIdx="5" presStyleCnt="6">
        <dgm:presLayoutVars>
          <dgm:bulletEnabled val="1"/>
        </dgm:presLayoutVars>
      </dgm:prSet>
      <dgm:spPr/>
    </dgm:pt>
  </dgm:ptLst>
  <dgm:cxnLst>
    <dgm:cxn modelId="{9BFDB206-4FA7-4CDE-9D1C-705716EF5563}" type="presOf" srcId="{5D281084-4283-426F-9668-9AC0C2BABB32}" destId="{374DF1EF-ABE7-4BCA-91AE-BE6D056CB705}" srcOrd="1" destOrd="0" presId="urn:microsoft.com/office/officeart/2005/8/layout/process5"/>
    <dgm:cxn modelId="{248F100E-47D1-4E54-BDAF-524F97CD56AD}" type="presOf" srcId="{02A5BB2E-715D-4103-8DBB-954D1F359310}" destId="{2A59480F-A211-45BD-94C0-876BE3939104}" srcOrd="0" destOrd="0" presId="urn:microsoft.com/office/officeart/2005/8/layout/process5"/>
    <dgm:cxn modelId="{EFBF2830-C828-479C-85E2-9056AA1E0CF7}" type="presOf" srcId="{83758890-8539-4902-8BB3-6CBD7C763DD7}" destId="{7B57D457-6C49-42BE-A764-B45EB2034E6F}" srcOrd="0" destOrd="0" presId="urn:microsoft.com/office/officeart/2005/8/layout/process5"/>
    <dgm:cxn modelId="{A9645135-612E-4402-9B00-00936AFCB342}" type="presOf" srcId="{225264C1-716F-4D64-B816-68DE58F7DCC8}" destId="{0E71999C-CB30-4F74-BAF4-CC90414445FE}" srcOrd="0" destOrd="0" presId="urn:microsoft.com/office/officeart/2005/8/layout/process5"/>
    <dgm:cxn modelId="{ED26953A-673E-46C7-9BAA-3C65EFBA7959}" type="presOf" srcId="{DCD24483-066D-4F5F-A971-D116069CA447}" destId="{9B1B8CE0-30DA-4932-9DE5-A0ADC61ED4C7}" srcOrd="1" destOrd="0" presId="urn:microsoft.com/office/officeart/2005/8/layout/process5"/>
    <dgm:cxn modelId="{06FEDA5E-3901-4043-B30E-C9753DB5C363}" srcId="{9B79F8E3-97B0-489A-923A-C62E233685A5}" destId="{83758890-8539-4902-8BB3-6CBD7C763DD7}" srcOrd="1" destOrd="0" parTransId="{CB84CD9C-95E0-44C6-ACC4-5EB69211BDD2}" sibTransId="{CB589136-764B-4C24-8523-A70E79E39176}"/>
    <dgm:cxn modelId="{FF28205F-278B-42E7-886C-4EC8DB9F51F7}" srcId="{9B79F8E3-97B0-489A-923A-C62E233685A5}" destId="{211E6BE2-F7E9-4481-A934-00A8065F95E3}" srcOrd="3" destOrd="0" parTransId="{97EFB446-16A3-4E31-A76D-99F329A1F1A3}" sibTransId="{DCD24483-066D-4F5F-A971-D116069CA447}"/>
    <dgm:cxn modelId="{B66E7242-042E-4325-B178-783B7EBC0F37}" srcId="{9B79F8E3-97B0-489A-923A-C62E233685A5}" destId="{00216E34-6DC7-4475-B1E1-7A56700C5F21}" srcOrd="0" destOrd="0" parTransId="{B548B062-3AA4-4514-84C6-1B6524C93BE8}" sibTransId="{225264C1-716F-4D64-B816-68DE58F7DCC8}"/>
    <dgm:cxn modelId="{E08BF07A-3000-41C8-B496-E09011EBC373}" type="presOf" srcId="{DCD24483-066D-4F5F-A971-D116069CA447}" destId="{F365961C-6388-4EE9-A052-12A5CF5C90E8}" srcOrd="0" destOrd="0" presId="urn:microsoft.com/office/officeart/2005/8/layout/process5"/>
    <dgm:cxn modelId="{5B4AE87E-1A0C-4BA0-9910-80CE36D3E514}" type="presOf" srcId="{225264C1-716F-4D64-B816-68DE58F7DCC8}" destId="{6A444965-75FB-4CDC-8E58-FA9B07A42C91}" srcOrd="1" destOrd="0" presId="urn:microsoft.com/office/officeart/2005/8/layout/process5"/>
    <dgm:cxn modelId="{D9D2DD80-CF4C-40DD-921D-9C4A527AE9A2}" type="presOf" srcId="{4C7148F6-3A7B-4CD8-A615-5FA32C260D03}" destId="{8D1B6E3F-E409-49DF-9E1C-952640D94B12}" srcOrd="1" destOrd="0" presId="urn:microsoft.com/office/officeart/2005/8/layout/process5"/>
    <dgm:cxn modelId="{45D4A088-2ED6-4CB8-B906-F3857B54AB98}" srcId="{9B79F8E3-97B0-489A-923A-C62E233685A5}" destId="{02A5BB2E-715D-4103-8DBB-954D1F359310}" srcOrd="4" destOrd="0" parTransId="{CEF324B8-9353-4CFF-B183-14BEEA67956D}" sibTransId="{5D281084-4283-426F-9668-9AC0C2BABB32}"/>
    <dgm:cxn modelId="{EF531694-3121-4E07-87C5-E8F46BC91042}" type="presOf" srcId="{5D281084-4283-426F-9668-9AC0C2BABB32}" destId="{D2DA2214-8059-4CE1-B1C2-05C3CDE2BC57}" srcOrd="0" destOrd="0" presId="urn:microsoft.com/office/officeart/2005/8/layout/process5"/>
    <dgm:cxn modelId="{1B942F9A-93F8-4884-8EC4-D89BC4ACBB3B}" type="presOf" srcId="{CB589136-764B-4C24-8523-A70E79E39176}" destId="{A2C03ACD-568E-4F35-9FA1-A696470C7054}" srcOrd="0" destOrd="0" presId="urn:microsoft.com/office/officeart/2005/8/layout/process5"/>
    <dgm:cxn modelId="{BC5B9A9B-7963-4471-B282-E817EF8C3D2A}" type="presOf" srcId="{00216E34-6DC7-4475-B1E1-7A56700C5F21}" destId="{06F6D521-1600-47E2-B446-28FD76B91423}" srcOrd="0" destOrd="0" presId="urn:microsoft.com/office/officeart/2005/8/layout/process5"/>
    <dgm:cxn modelId="{9E7C459D-38D1-4140-ADB6-71A98AE24D97}" type="presOf" srcId="{211E6BE2-F7E9-4481-A934-00A8065F95E3}" destId="{D3A7A938-B699-4A86-84A9-4749AA655436}" srcOrd="0" destOrd="0" presId="urn:microsoft.com/office/officeart/2005/8/layout/process5"/>
    <dgm:cxn modelId="{5CF8B9A4-34A9-423F-9055-58496BE2E9CB}" type="presOf" srcId="{9B79F8E3-97B0-489A-923A-C62E233685A5}" destId="{CED72957-E643-4A3A-918B-9AEF9651E4BB}" srcOrd="0" destOrd="0" presId="urn:microsoft.com/office/officeart/2005/8/layout/process5"/>
    <dgm:cxn modelId="{8DF365BA-5130-4903-AA20-9D5DF5CC945B}" srcId="{9B79F8E3-97B0-489A-923A-C62E233685A5}" destId="{2ECC24B9-6296-4D24-A11D-1A0451BE1E13}" srcOrd="2" destOrd="0" parTransId="{A30B88C3-35A5-405B-942C-2D1B4A4DF053}" sibTransId="{4C7148F6-3A7B-4CD8-A615-5FA32C260D03}"/>
    <dgm:cxn modelId="{28985DC2-8F5E-4FFA-9286-D500DEB70A44}" type="presOf" srcId="{CB589136-764B-4C24-8523-A70E79E39176}" destId="{8489C8DB-8F98-4EBD-B012-420CD1741065}" srcOrd="1" destOrd="0" presId="urn:microsoft.com/office/officeart/2005/8/layout/process5"/>
    <dgm:cxn modelId="{3DA307D7-5A0F-4DAE-845D-FAADC7F3413F}" type="presOf" srcId="{46B540E9-C8DD-4EA9-8C10-CD3AB060EBC8}" destId="{4CA4BF1B-B17E-43E0-A1E4-663505370EF5}" srcOrd="0" destOrd="0" presId="urn:microsoft.com/office/officeart/2005/8/layout/process5"/>
    <dgm:cxn modelId="{3F5952DD-0A4B-419E-8004-868162B9A84F}" srcId="{9B79F8E3-97B0-489A-923A-C62E233685A5}" destId="{46B540E9-C8DD-4EA9-8C10-CD3AB060EBC8}" srcOrd="5" destOrd="0" parTransId="{1F7ECA92-F53F-473D-9992-97BB9B6E9B87}" sibTransId="{4573E259-45DE-4E59-9BF9-45C37EBE2C2A}"/>
    <dgm:cxn modelId="{2980D1E0-4C7E-40F4-9C87-C932A92DDB64}" type="presOf" srcId="{2ECC24B9-6296-4D24-A11D-1A0451BE1E13}" destId="{239AAC7D-C9EF-4BEF-84CA-1DA80ABF8694}" srcOrd="0" destOrd="0" presId="urn:microsoft.com/office/officeart/2005/8/layout/process5"/>
    <dgm:cxn modelId="{DF671DFF-C721-4CAC-A32C-30969DE4297A}" type="presOf" srcId="{4C7148F6-3A7B-4CD8-A615-5FA32C260D03}" destId="{15E0F005-24C9-4CAE-BD8B-11BC0502BCBA}" srcOrd="0" destOrd="0" presId="urn:microsoft.com/office/officeart/2005/8/layout/process5"/>
    <dgm:cxn modelId="{901576C0-83A9-4E73-B983-D5CB8EDE8BDF}" type="presParOf" srcId="{CED72957-E643-4A3A-918B-9AEF9651E4BB}" destId="{06F6D521-1600-47E2-B446-28FD76B91423}" srcOrd="0" destOrd="0" presId="urn:microsoft.com/office/officeart/2005/8/layout/process5"/>
    <dgm:cxn modelId="{53D03C1C-53D9-4BD9-9CDA-C2A05B46B669}" type="presParOf" srcId="{CED72957-E643-4A3A-918B-9AEF9651E4BB}" destId="{0E71999C-CB30-4F74-BAF4-CC90414445FE}" srcOrd="1" destOrd="0" presId="urn:microsoft.com/office/officeart/2005/8/layout/process5"/>
    <dgm:cxn modelId="{3116F4E5-E8F9-4C8B-B7DA-58BB997261CD}" type="presParOf" srcId="{0E71999C-CB30-4F74-BAF4-CC90414445FE}" destId="{6A444965-75FB-4CDC-8E58-FA9B07A42C91}" srcOrd="0" destOrd="0" presId="urn:microsoft.com/office/officeart/2005/8/layout/process5"/>
    <dgm:cxn modelId="{B67A33D1-B688-4300-B511-7FDFFA4D9D2B}" type="presParOf" srcId="{CED72957-E643-4A3A-918B-9AEF9651E4BB}" destId="{7B57D457-6C49-42BE-A764-B45EB2034E6F}" srcOrd="2" destOrd="0" presId="urn:microsoft.com/office/officeart/2005/8/layout/process5"/>
    <dgm:cxn modelId="{183E0C09-6728-4F8D-9A27-6D13F8576336}" type="presParOf" srcId="{CED72957-E643-4A3A-918B-9AEF9651E4BB}" destId="{A2C03ACD-568E-4F35-9FA1-A696470C7054}" srcOrd="3" destOrd="0" presId="urn:microsoft.com/office/officeart/2005/8/layout/process5"/>
    <dgm:cxn modelId="{3C639169-D3F2-4CE9-A6A6-7E88C21D5FC7}" type="presParOf" srcId="{A2C03ACD-568E-4F35-9FA1-A696470C7054}" destId="{8489C8DB-8F98-4EBD-B012-420CD1741065}" srcOrd="0" destOrd="0" presId="urn:microsoft.com/office/officeart/2005/8/layout/process5"/>
    <dgm:cxn modelId="{5D5812F6-226F-4CE1-93C5-129534B2851D}" type="presParOf" srcId="{CED72957-E643-4A3A-918B-9AEF9651E4BB}" destId="{239AAC7D-C9EF-4BEF-84CA-1DA80ABF8694}" srcOrd="4" destOrd="0" presId="urn:microsoft.com/office/officeart/2005/8/layout/process5"/>
    <dgm:cxn modelId="{DB58B99B-7413-4ECE-8210-C51255F9864E}" type="presParOf" srcId="{CED72957-E643-4A3A-918B-9AEF9651E4BB}" destId="{15E0F005-24C9-4CAE-BD8B-11BC0502BCBA}" srcOrd="5" destOrd="0" presId="urn:microsoft.com/office/officeart/2005/8/layout/process5"/>
    <dgm:cxn modelId="{4CE0D032-839A-4351-B4CB-BBC9ECC4405C}" type="presParOf" srcId="{15E0F005-24C9-4CAE-BD8B-11BC0502BCBA}" destId="{8D1B6E3F-E409-49DF-9E1C-952640D94B12}" srcOrd="0" destOrd="0" presId="urn:microsoft.com/office/officeart/2005/8/layout/process5"/>
    <dgm:cxn modelId="{82B6EA0C-B404-4F7C-ADD5-147B2802CF29}" type="presParOf" srcId="{CED72957-E643-4A3A-918B-9AEF9651E4BB}" destId="{D3A7A938-B699-4A86-84A9-4749AA655436}" srcOrd="6" destOrd="0" presId="urn:microsoft.com/office/officeart/2005/8/layout/process5"/>
    <dgm:cxn modelId="{D3C24F8A-34F5-4F1D-96E2-4949F86E3656}" type="presParOf" srcId="{CED72957-E643-4A3A-918B-9AEF9651E4BB}" destId="{F365961C-6388-4EE9-A052-12A5CF5C90E8}" srcOrd="7" destOrd="0" presId="urn:microsoft.com/office/officeart/2005/8/layout/process5"/>
    <dgm:cxn modelId="{08275B0C-A722-4877-AB43-A7E2E36F6064}" type="presParOf" srcId="{F365961C-6388-4EE9-A052-12A5CF5C90E8}" destId="{9B1B8CE0-30DA-4932-9DE5-A0ADC61ED4C7}" srcOrd="0" destOrd="0" presId="urn:microsoft.com/office/officeart/2005/8/layout/process5"/>
    <dgm:cxn modelId="{7092BCDE-69A4-4295-ABF3-C4EC7ADC9D83}" type="presParOf" srcId="{CED72957-E643-4A3A-918B-9AEF9651E4BB}" destId="{2A59480F-A211-45BD-94C0-876BE3939104}" srcOrd="8" destOrd="0" presId="urn:microsoft.com/office/officeart/2005/8/layout/process5"/>
    <dgm:cxn modelId="{01E002D7-9C35-4C64-8ECB-4114ACFACE4B}" type="presParOf" srcId="{CED72957-E643-4A3A-918B-9AEF9651E4BB}" destId="{D2DA2214-8059-4CE1-B1C2-05C3CDE2BC57}" srcOrd="9" destOrd="0" presId="urn:microsoft.com/office/officeart/2005/8/layout/process5"/>
    <dgm:cxn modelId="{87AACF09-87B0-4F0D-9370-A04C06666BF7}" type="presParOf" srcId="{D2DA2214-8059-4CE1-B1C2-05C3CDE2BC57}" destId="{374DF1EF-ABE7-4BCA-91AE-BE6D056CB705}" srcOrd="0" destOrd="0" presId="urn:microsoft.com/office/officeart/2005/8/layout/process5"/>
    <dgm:cxn modelId="{196868D9-DF38-4CF6-B84C-6B4B58BAB597}" type="presParOf" srcId="{CED72957-E643-4A3A-918B-9AEF9651E4BB}" destId="{4CA4BF1B-B17E-43E0-A1E4-663505370EF5}" srcOrd="10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6F6D521-1600-47E2-B446-28FD76B91423}">
      <dsp:nvSpPr>
        <dsp:cNvPr id="0" name=""/>
        <dsp:cNvSpPr/>
      </dsp:nvSpPr>
      <dsp:spPr>
        <a:xfrm>
          <a:off x="1901705" y="5955"/>
          <a:ext cx="3711553" cy="2226932"/>
        </a:xfrm>
        <a:prstGeom prst="roundRect">
          <a:avLst>
            <a:gd name="adj" fmla="val 100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Data Cleansing</a:t>
          </a:r>
          <a:endParaRPr lang="en-US" sz="3800" kern="1200"/>
        </a:p>
      </dsp:txBody>
      <dsp:txXfrm>
        <a:off x="1966930" y="71180"/>
        <a:ext cx="3581103" cy="2096482"/>
      </dsp:txXfrm>
    </dsp:sp>
    <dsp:sp modelId="{0E71999C-CB30-4F74-BAF4-CC90414445FE}">
      <dsp:nvSpPr>
        <dsp:cNvPr id="0" name=""/>
        <dsp:cNvSpPr/>
      </dsp:nvSpPr>
      <dsp:spPr>
        <a:xfrm>
          <a:off x="5939875" y="659188"/>
          <a:ext cx="786849" cy="9204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5939875" y="843281"/>
        <a:ext cx="550794" cy="552279"/>
      </dsp:txXfrm>
    </dsp:sp>
    <dsp:sp modelId="{7B57D457-6C49-42BE-A764-B45EB2034E6F}">
      <dsp:nvSpPr>
        <dsp:cNvPr id="0" name=""/>
        <dsp:cNvSpPr/>
      </dsp:nvSpPr>
      <dsp:spPr>
        <a:xfrm>
          <a:off x="7097880" y="5955"/>
          <a:ext cx="3711553" cy="2226932"/>
        </a:xfrm>
        <a:prstGeom prst="roundRect">
          <a:avLst>
            <a:gd name="adj" fmla="val 10000"/>
          </a:avLst>
        </a:prstGeom>
        <a:solidFill>
          <a:srgbClr val="7030A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One Hot Encoding</a:t>
          </a:r>
          <a:endParaRPr lang="en-US" sz="3800" kern="1200"/>
        </a:p>
      </dsp:txBody>
      <dsp:txXfrm>
        <a:off x="7163105" y="71180"/>
        <a:ext cx="3581103" cy="2096482"/>
      </dsp:txXfrm>
    </dsp:sp>
    <dsp:sp modelId="{A2C03ACD-568E-4F35-9FA1-A696470C7054}">
      <dsp:nvSpPr>
        <dsp:cNvPr id="0" name=""/>
        <dsp:cNvSpPr/>
      </dsp:nvSpPr>
      <dsp:spPr>
        <a:xfrm rot="5400000">
          <a:off x="8560232" y="2492696"/>
          <a:ext cx="786849" cy="9204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 rot="-5400000">
        <a:off x="8677518" y="2559504"/>
        <a:ext cx="552279" cy="550794"/>
      </dsp:txXfrm>
    </dsp:sp>
    <dsp:sp modelId="{239AAC7D-C9EF-4BEF-84CA-1DA80ABF8694}">
      <dsp:nvSpPr>
        <dsp:cNvPr id="0" name=""/>
        <dsp:cNvSpPr/>
      </dsp:nvSpPr>
      <dsp:spPr>
        <a:xfrm>
          <a:off x="7097880" y="3717508"/>
          <a:ext cx="3711553" cy="2226932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ROC Score (Validation Dataset)</a:t>
          </a:r>
          <a:endParaRPr lang="en-US" sz="3800" kern="1200"/>
        </a:p>
      </dsp:txBody>
      <dsp:txXfrm>
        <a:off x="7163105" y="3782733"/>
        <a:ext cx="3581103" cy="2096482"/>
      </dsp:txXfrm>
    </dsp:sp>
    <dsp:sp modelId="{15E0F005-24C9-4CAE-BD8B-11BC0502BCBA}">
      <dsp:nvSpPr>
        <dsp:cNvPr id="0" name=""/>
        <dsp:cNvSpPr/>
      </dsp:nvSpPr>
      <dsp:spPr>
        <a:xfrm rot="10800000">
          <a:off x="5984414" y="4370742"/>
          <a:ext cx="786849" cy="9204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 rot="10800000">
        <a:off x="6220469" y="4554835"/>
        <a:ext cx="550794" cy="552279"/>
      </dsp:txXfrm>
    </dsp:sp>
    <dsp:sp modelId="{D3A7A938-B699-4A86-84A9-4749AA655436}">
      <dsp:nvSpPr>
        <dsp:cNvPr id="0" name=""/>
        <dsp:cNvSpPr/>
      </dsp:nvSpPr>
      <dsp:spPr>
        <a:xfrm>
          <a:off x="1901705" y="3717508"/>
          <a:ext cx="3711553" cy="2226932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Hyperparameter Optimisation</a:t>
          </a:r>
          <a:endParaRPr lang="en-US" sz="3800" kern="1200"/>
        </a:p>
      </dsp:txBody>
      <dsp:txXfrm>
        <a:off x="1966930" y="3782733"/>
        <a:ext cx="3581103" cy="2096482"/>
      </dsp:txXfrm>
    </dsp:sp>
    <dsp:sp modelId="{F365961C-6388-4EE9-A052-12A5CF5C90E8}">
      <dsp:nvSpPr>
        <dsp:cNvPr id="0" name=""/>
        <dsp:cNvSpPr/>
      </dsp:nvSpPr>
      <dsp:spPr>
        <a:xfrm rot="5400000">
          <a:off x="3364057" y="6204249"/>
          <a:ext cx="786849" cy="9204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 rot="-5400000">
        <a:off x="3481343" y="6271057"/>
        <a:ext cx="552279" cy="550794"/>
      </dsp:txXfrm>
    </dsp:sp>
    <dsp:sp modelId="{2A59480F-A211-45BD-94C0-876BE3939104}">
      <dsp:nvSpPr>
        <dsp:cNvPr id="0" name=""/>
        <dsp:cNvSpPr/>
      </dsp:nvSpPr>
      <dsp:spPr>
        <a:xfrm>
          <a:off x="1901705" y="7429062"/>
          <a:ext cx="3711553" cy="2226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Creating Ensemble</a:t>
          </a:r>
        </a:p>
      </dsp:txBody>
      <dsp:txXfrm>
        <a:off x="1966930" y="7494287"/>
        <a:ext cx="3581103" cy="2096482"/>
      </dsp:txXfrm>
    </dsp:sp>
    <dsp:sp modelId="{D2DA2214-8059-4CE1-B1C2-05C3CDE2BC57}">
      <dsp:nvSpPr>
        <dsp:cNvPr id="0" name=""/>
        <dsp:cNvSpPr/>
      </dsp:nvSpPr>
      <dsp:spPr>
        <a:xfrm>
          <a:off x="5939875" y="8082295"/>
          <a:ext cx="786849" cy="92046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100" kern="1200"/>
        </a:p>
      </dsp:txBody>
      <dsp:txXfrm>
        <a:off x="5939875" y="8266388"/>
        <a:ext cx="550794" cy="552279"/>
      </dsp:txXfrm>
    </dsp:sp>
    <dsp:sp modelId="{4CA4BF1B-B17E-43E0-A1E4-663505370EF5}">
      <dsp:nvSpPr>
        <dsp:cNvPr id="0" name=""/>
        <dsp:cNvSpPr/>
      </dsp:nvSpPr>
      <dsp:spPr>
        <a:xfrm>
          <a:off x="7097880" y="7429062"/>
          <a:ext cx="3711553" cy="222693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>
              <a:latin typeface="Calibri Light" panose="020F0302020204030204"/>
            </a:rPr>
            <a:t>ROC Score (Test Dataset)</a:t>
          </a:r>
        </a:p>
      </dsp:txBody>
      <dsp:txXfrm>
        <a:off x="7163105" y="7494287"/>
        <a:ext cx="3581103" cy="2096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b="1"/>
              <a:t>Dominic</a:t>
            </a:r>
            <a:r>
              <a:rPr lang="en-US"/>
              <a:t>: Approach + method + preprocessing + 3 models.</a:t>
            </a:r>
            <a:endParaRPr lang="en-US">
              <a:cs typeface="Calibri" panose="020F0502020204030204"/>
            </a:endParaRPr>
          </a:p>
          <a:p>
            <a:pPr>
              <a:lnSpc>
                <a:spcPct val="120000"/>
              </a:lnSpc>
            </a:pPr>
            <a:endParaRPr lang="en-US"/>
          </a:p>
          <a:p>
            <a:pPr>
              <a:lnSpc>
                <a:spcPct val="120000"/>
              </a:lnSpc>
            </a:pPr>
            <a:r>
              <a:rPr lang="en-US" b="1">
                <a:cs typeface="Calibri"/>
              </a:rPr>
              <a:t>Gian </a:t>
            </a:r>
            <a:r>
              <a:rPr lang="en-US">
                <a:cs typeface="Calibri"/>
              </a:rPr>
              <a:t>- </a:t>
            </a:r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1. Logistical Regression – GridSeachCV, ROC Scores</a:t>
            </a:r>
          </a:p>
          <a:p>
            <a:pPr>
              <a:lnSpc>
                <a:spcPct val="120000"/>
              </a:lnSpc>
            </a:pPr>
            <a:r>
              <a:rPr lang="en-US"/>
              <a:t>2. Decision Tree &amp; </a:t>
            </a:r>
            <a:r>
              <a:rPr lang="en-US">
                <a:cs typeface="Calibri"/>
              </a:rPr>
              <a:t>Random Forest</a:t>
            </a: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3. KNN</a:t>
            </a:r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4. Ensembling of multiple models</a:t>
            </a:r>
          </a:p>
          <a:p>
            <a:pPr>
              <a:lnSpc>
                <a:spcPct val="120000"/>
              </a:lnSpc>
            </a:pPr>
            <a:endParaRPr lang="en-US"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b="1">
                <a:cs typeface="Calibri"/>
              </a:rPr>
              <a:t>Yu </a:t>
            </a:r>
            <a:r>
              <a:rPr lang="en-US">
                <a:cs typeface="Calibri"/>
              </a:rPr>
              <a:t>- </a:t>
            </a:r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What we've learned:</a:t>
            </a:r>
          </a:p>
          <a:p>
            <a:pPr>
              <a:lnSpc>
                <a:spcPct val="120000"/>
              </a:lnSpc>
            </a:pPr>
            <a:r>
              <a:rPr lang="en-US"/>
              <a:t>1) try other combinations of ensemble where models may not have correlations</a:t>
            </a:r>
            <a:br>
              <a:rPr lang="en-US">
                <a:cs typeface="+mn-lt"/>
              </a:rPr>
            </a:br>
            <a:r>
              <a:rPr lang="en-US"/>
              <a:t>&gt; KNN may not be suitable for big datasets, Naive Bayes may have been a better choice</a:t>
            </a:r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2) etc..</a:t>
            </a:r>
          </a:p>
          <a:p>
            <a:pPr>
              <a:lnSpc>
                <a:spcPct val="120000"/>
              </a:lnSpc>
            </a:pPr>
            <a:endParaRPr lang="en-US"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b="1">
                <a:cs typeface="Calibri"/>
              </a:rPr>
              <a:t>Sohail </a:t>
            </a:r>
            <a:r>
              <a:rPr lang="en-US">
                <a:cs typeface="Calibri"/>
              </a:rPr>
              <a:t>- </a:t>
            </a:r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Graph, results and numbers</a:t>
            </a:r>
          </a:p>
          <a:p>
            <a:pPr>
              <a:lnSpc>
                <a:spcPct val="120000"/>
              </a:lnSpc>
            </a:pPr>
            <a:endParaRPr lang="en-US"/>
          </a:p>
          <a:p>
            <a:pPr>
              <a:lnSpc>
                <a:spcPct val="120000"/>
              </a:lnSpc>
            </a:pPr>
            <a:r>
              <a:rPr lang="en-US" b="1"/>
              <a:t>Stuart </a:t>
            </a:r>
            <a:r>
              <a:rPr lang="en-US"/>
              <a:t>- </a:t>
            </a:r>
            <a:endParaRPr lang="en-US"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/>
              <a:t>Z: Conclusions, learning </a:t>
            </a:r>
          </a:p>
          <a:p>
            <a:pPr>
              <a:lnSpc>
                <a:spcPct val="120000"/>
              </a:lnSpc>
            </a:pPr>
            <a:endParaRPr lang="en-US"/>
          </a:p>
          <a:p>
            <a:pPr>
              <a:lnSpc>
                <a:spcPct val="120000"/>
              </a:lnSpc>
            </a:pPr>
            <a:r>
              <a:rPr lang="en-US">
                <a:cs typeface="Calibri"/>
              </a:rPr>
              <a:t>Best Outcome: Ensemble with Naïve Bayes, Random Forest and Logistic Regression</a:t>
            </a:r>
            <a:endParaRPr lang="en-US"/>
          </a:p>
          <a:p>
            <a:pPr>
              <a:lnSpc>
                <a:spcPct val="120000"/>
              </a:lnSpc>
            </a:pPr>
            <a:endParaRPr lang="en-US"/>
          </a:p>
          <a:p>
            <a:pPr>
              <a:lnSpc>
                <a:spcPct val="120000"/>
              </a:lnSpc>
            </a:pPr>
            <a:r>
              <a:rPr lang="en-US"/>
              <a:t>Limitations/Next steps:</a:t>
            </a:r>
            <a:br>
              <a:rPr lang="en-US">
                <a:cs typeface="+mn-lt"/>
              </a:rPr>
            </a:br>
            <a:r>
              <a:rPr lang="en-US"/>
              <a:t>1) this focuses on Israel, would the model perform similarly with other countru's data?</a:t>
            </a:r>
            <a:endParaRPr lang="en-US"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/>
              <a:t>2) Include vaccinations</a:t>
            </a:r>
          </a:p>
          <a:p>
            <a:pPr>
              <a:lnSpc>
                <a:spcPct val="120000"/>
              </a:lnSpc>
            </a:pPr>
            <a:r>
              <a:rPr lang="en-US">
                <a:cs typeface="+mn-lt"/>
              </a:rPr>
              <a:t>3) Length of contact with people</a:t>
            </a:r>
          </a:p>
          <a:p>
            <a:pPr>
              <a:lnSpc>
                <a:spcPct val="120000"/>
              </a:lnSpc>
            </a:pPr>
            <a:r>
              <a:rPr lang="en-US">
                <a:cs typeface="+mn-lt"/>
              </a:rPr>
              <a:t>4) Taste and smell</a:t>
            </a:r>
          </a:p>
          <a:p>
            <a:pPr>
              <a:lnSpc>
                <a:spcPct val="120000"/>
              </a:lnSpc>
            </a:pPr>
            <a:r>
              <a:rPr lang="en-US">
                <a:cs typeface="+mn-lt"/>
              </a:rPr>
              <a:t>5) etc...</a:t>
            </a:r>
          </a:p>
          <a:p>
            <a:pPr>
              <a:lnSpc>
                <a:spcPct val="120000"/>
              </a:lnSpc>
            </a:pPr>
            <a:endParaRPr lang="en-US">
              <a:cs typeface="+mn-lt"/>
            </a:endParaRPr>
          </a:p>
          <a:p>
            <a:pPr>
              <a:lnSpc>
                <a:spcPct val="120000"/>
              </a:lnSpc>
            </a:pPr>
            <a:r>
              <a:rPr lang="en-US">
                <a:cs typeface="+mn-lt"/>
              </a:rPr>
              <a:t>6) Reduce Dimensionality</a:t>
            </a:r>
          </a:p>
          <a:p>
            <a:pPr>
              <a:lnSpc>
                <a:spcPct val="120000"/>
              </a:lnSpc>
            </a:pPr>
            <a:r>
              <a:rPr lang="en-US">
                <a:cs typeface="+mn-lt"/>
              </a:rPr>
              <a:t>7) Etc...</a:t>
            </a:r>
            <a:br>
              <a:rPr lang="en-US">
                <a:cs typeface="+mn-lt"/>
              </a:rPr>
            </a:br>
            <a:endParaRPr lang="en-US">
              <a:cs typeface="Calibri"/>
            </a:endParaRPr>
          </a:p>
          <a:p>
            <a:pPr>
              <a:lnSpc>
                <a:spcPct val="120000"/>
              </a:lnSpc>
            </a:pPr>
            <a:r>
              <a:rPr lang="en-US" u="sng">
                <a:cs typeface="+mn-lt"/>
              </a:rPr>
              <a:t>Any Questions?</a:t>
            </a:r>
          </a:p>
          <a:p>
            <a:pPr>
              <a:lnSpc>
                <a:spcPct val="120000"/>
              </a:lnSpc>
            </a:pPr>
            <a:br>
              <a:rPr lang="en-US">
                <a:cs typeface="+mn-lt"/>
              </a:rPr>
            </a:br>
            <a:r>
              <a:rPr lang="en-US"/>
              <a:t>ALL: QA</a:t>
            </a:r>
          </a:p>
          <a:p>
            <a:pPr>
              <a:lnSpc>
                <a:spcPct val="120000"/>
              </a:lnSpc>
            </a:pPr>
            <a:endParaRPr lang="en-US" b="1">
              <a:cs typeface="Calibri"/>
            </a:endParaRPr>
          </a:p>
          <a:p>
            <a:endParaRPr lang="en-US">
              <a:cs typeface="Calibri" panose="020F0502020204030204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003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13" Type="http://schemas.openxmlformats.org/officeDocument/2006/relationships/image" Target="../media/image4.png"/><Relationship Id="rId3" Type="http://schemas.openxmlformats.org/officeDocument/2006/relationships/hyperlink" Target="https://www.nature.com/articles/s41746-020-00372-6" TargetMode="External"/><Relationship Id="rId7" Type="http://schemas.openxmlformats.org/officeDocument/2006/relationships/diagramQuickStyle" Target="../diagrams/quickStyle1.xml"/><Relationship Id="rId12" Type="http://schemas.openxmlformats.org/officeDocument/2006/relationships/hyperlink" Target="https://github.com/nomopix/cs-ai-l7-oct-hackath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11" Type="http://schemas.openxmlformats.org/officeDocument/2006/relationships/image" Target="../media/image3.png"/><Relationship Id="rId5" Type="http://schemas.openxmlformats.org/officeDocument/2006/relationships/diagramData" Target="../diagrams/data1.xml"/><Relationship Id="rId10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95235745-6E25-4302-BAFF-9FABDEDBAF54}"/>
              </a:ext>
            </a:extLst>
          </p:cNvPr>
          <p:cNvSpPr/>
          <p:nvPr/>
        </p:nvSpPr>
        <p:spPr>
          <a:xfrm>
            <a:off x="10813523" y="-1"/>
            <a:ext cx="27803773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/>
              <a:t>https://github.com/nomopix/cs-ai-l7-oct-hackathon</a:t>
            </a:r>
            <a:endParaRPr lang="en-US" sz="1200">
              <a:solidFill>
                <a:srgbClr val="0563C1"/>
              </a:solidFill>
              <a:latin typeface="Calibri"/>
              <a:cs typeface="Calibri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39842" y="1082426"/>
            <a:ext cx="23868283" cy="7552717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9600" b="1">
                <a:latin typeface="Lato"/>
                <a:ea typeface="Lato"/>
                <a:cs typeface="Lato"/>
              </a:rPr>
              <a:t>Building an ensemble </a:t>
            </a:r>
            <a:r>
              <a:rPr lang="en-US" sz="9600">
                <a:latin typeface="Lato"/>
                <a:ea typeface="Lato"/>
                <a:cs typeface="Lato"/>
              </a:rPr>
              <a:t>of 3 different models</a:t>
            </a:r>
            <a:r>
              <a:rPr lang="en-US" sz="9600" b="1">
                <a:latin typeface="Lato"/>
                <a:ea typeface="Lato"/>
                <a:cs typeface="Lato"/>
              </a:rPr>
              <a:t> to  predict who has Covid-19 based on simple survey results.</a:t>
            </a:r>
            <a:endParaRPr lang="en-US" sz="9600" b="1">
              <a:ea typeface="Lato"/>
              <a:cs typeface="Lato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802165" y="1088752"/>
            <a:ext cx="9563989" cy="234647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Segoe UI"/>
              </a:rPr>
              <a:t>BACKGROUND</a:t>
            </a:r>
            <a:endParaRPr lang="en-US" sz="4000" b="1">
              <a:latin typeface="Lato"/>
              <a:ea typeface="Lato"/>
              <a:cs typeface="Segoe UI"/>
            </a:endParaRPr>
          </a:p>
          <a:p>
            <a:pPr>
              <a:lnSpc>
                <a:spcPct val="120000"/>
              </a:lnSpc>
            </a:pPr>
            <a:r>
              <a:rPr lang="en-US" sz="4000">
                <a:latin typeface="Lato"/>
                <a:ea typeface="Lato"/>
                <a:cs typeface="Segoe UI"/>
              </a:rPr>
              <a:t>In a 2-day hackathon, as part of our learning in AI Level 7 apprenticeship, we have  worked on building a machine learning model to predict COVID-19 test results based on reported symptoms, inspired by this paper publication: </a:t>
            </a:r>
            <a:endParaRPr lang="en-US" sz="4000" b="1">
              <a:latin typeface="Lato"/>
              <a:ea typeface="Lato"/>
              <a:cs typeface="Segoe UI"/>
            </a:endParaRPr>
          </a:p>
          <a:p>
            <a:pPr>
              <a:lnSpc>
                <a:spcPct val="120000"/>
              </a:lnSpc>
            </a:pPr>
            <a:r>
              <a:rPr lang="en-US" sz="4000">
                <a:latin typeface="Lato"/>
                <a:ea typeface="+mn-lt"/>
                <a:cs typeface="+mn-lt"/>
                <a:hlinkClick r:id="rId3"/>
              </a:rPr>
              <a:t>https://www.nature.com/articles/s41746-020-00372-6</a:t>
            </a:r>
            <a:endParaRPr lang="en-US" sz="4000">
              <a:latin typeface="Lato"/>
              <a:ea typeface="Lato"/>
              <a:cs typeface="Calibri"/>
            </a:endParaRPr>
          </a:p>
          <a:p>
            <a:pPr>
              <a:lnSpc>
                <a:spcPct val="120000"/>
              </a:lnSpc>
            </a:pPr>
            <a:endParaRPr lang="en-US" sz="4000">
              <a:solidFill>
                <a:srgbClr val="000000"/>
              </a:solidFill>
              <a:latin typeface="Lato"/>
              <a:ea typeface="Lato"/>
              <a:cs typeface="Calibri"/>
            </a:endParaRPr>
          </a:p>
          <a:p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AIM</a:t>
            </a:r>
            <a:endParaRPr lang="en-US" sz="4000">
              <a:latin typeface="Lato"/>
              <a:ea typeface="+mn-lt"/>
              <a:cs typeface="+mn-lt"/>
            </a:endParaRPr>
          </a:p>
          <a:p>
            <a:r>
              <a:rPr lang="en-US" sz="4000">
                <a:solidFill>
                  <a:srgbClr val="222222"/>
                </a:solidFill>
                <a:latin typeface="Lato"/>
                <a:ea typeface="Lato"/>
                <a:cs typeface="Lato"/>
              </a:rPr>
              <a:t>COVID-19 is stretching our healthcare resources, and we are aiming to build a model that provides insight around how to better utilize these resources.</a:t>
            </a:r>
            <a:endParaRPr lang="en-US" sz="4000"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endParaRPr lang="en-US" sz="4000">
              <a:solidFill>
                <a:srgbClr val="000000"/>
              </a:solidFill>
              <a:latin typeface="Lato"/>
              <a:ea typeface="Lato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APPROACH</a:t>
            </a:r>
            <a:endParaRPr lang="en-US" sz="4000">
              <a:solidFill>
                <a:srgbClr val="000000"/>
              </a:solidFill>
              <a:latin typeface="Lato"/>
              <a:ea typeface="Lato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4000">
                <a:solidFill>
                  <a:srgbClr val="222222"/>
                </a:solidFill>
                <a:latin typeface="Lato"/>
                <a:ea typeface="Lato"/>
                <a:cs typeface="Lato"/>
              </a:rPr>
              <a:t>Building a machine learning model that predicts COVID-19 cases from simple features accessed by completed surveys (containing 8 True/False questions). </a:t>
            </a:r>
            <a:endParaRPr lang="en-US" sz="4000"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endParaRPr lang="en-US" sz="4000">
              <a:solidFill>
                <a:srgbClr val="000000"/>
              </a:solidFill>
              <a:latin typeface="Lato"/>
              <a:ea typeface="Lato"/>
              <a:cs typeface="Segoe UI"/>
            </a:endParaRPr>
          </a:p>
          <a:p>
            <a:pPr>
              <a:lnSpc>
                <a:spcPct val="120000"/>
              </a:lnSpc>
            </a:pPr>
            <a:r>
              <a:rPr lang="en-US" sz="4000">
                <a:solidFill>
                  <a:srgbClr val="000000"/>
                </a:solidFill>
                <a:latin typeface="Lato"/>
                <a:ea typeface="Lato"/>
                <a:cs typeface="Segoe UI"/>
              </a:rPr>
              <a:t>Our team of 6 split into 3 pairs for increased efficiency, each pair focusing on a different machine learning model before creating an ensemble together.</a:t>
            </a:r>
            <a:endParaRPr lang="en-US" sz="4000">
              <a:solidFill>
                <a:srgbClr val="000000"/>
              </a:solidFill>
              <a:latin typeface="Lato"/>
              <a:ea typeface="Lato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Segoe UI" panose="020B0502040204020203" pitchFamily="34" charset="0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Segoe UI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endParaRPr lang="en-US" sz="3600">
              <a:latin typeface="Lato" panose="020F0502020204030203" pitchFamily="34" charset="0"/>
              <a:ea typeface="Lato" panose="020F050202020403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7596741" y="29061362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chemeClr val="tx1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2332607" y="27489459"/>
            <a:ext cx="8106687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>
                <a:latin typeface="Lato Black"/>
                <a:ea typeface="Lato Black"/>
                <a:cs typeface="Arial"/>
              </a:rPr>
              <a:t>Jupyter Notebook Script</a:t>
            </a:r>
            <a:endParaRPr lang="en-US" sz="4800">
              <a:latin typeface="Lato Black" panose="020F0A02020204030203" pitchFamily="34" charset="0"/>
              <a:ea typeface="Lato Black"/>
              <a:cs typeface="Arial" panose="020B0604020202020204" pitchFamily="3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6097470" y="30155599"/>
            <a:ext cx="1297464" cy="0"/>
          </a:xfrm>
          <a:prstGeom prst="straightConnector1">
            <a:avLst/>
          </a:prstGeom>
          <a:ln w="666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1022513" y="1085789"/>
            <a:ext cx="8394514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5400" b="1">
              <a:latin typeface="Lato"/>
              <a:ea typeface="Lato"/>
              <a:cs typeface="Segoe UI"/>
            </a:endParaRPr>
          </a:p>
        </p:txBody>
      </p:sp>
      <p:sp>
        <p:nvSpPr>
          <p:cNvPr id="26" name="Graphic 7">
            <a:extLst>
              <a:ext uri="{FF2B5EF4-FFF2-40B4-BE49-F238E27FC236}">
                <a16:creationId xmlns:a16="http://schemas.microsoft.com/office/drawing/2014/main" id="{7A81DFA5-B52B-4C75-8395-4EA8B2BE75DF}"/>
              </a:ext>
            </a:extLst>
          </p:cNvPr>
          <p:cNvSpPr/>
          <p:nvPr/>
        </p:nvSpPr>
        <p:spPr>
          <a:xfrm>
            <a:off x="30539293" y="29076210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chemeClr val="tx1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EE65EE6-ED9E-4C2A-93FC-837A76198068}"/>
              </a:ext>
            </a:extLst>
          </p:cNvPr>
          <p:cNvSpPr txBox="1"/>
          <p:nvPr/>
        </p:nvSpPr>
        <p:spPr>
          <a:xfrm>
            <a:off x="29378248" y="27474995"/>
            <a:ext cx="7930863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>
                <a:latin typeface="Lato Black"/>
                <a:ea typeface="Lato Black"/>
                <a:cs typeface="Arial"/>
              </a:rPr>
              <a:t>Referenced academic paper</a:t>
            </a:r>
            <a:endParaRPr lang="en-US" sz="4800">
              <a:latin typeface="Lato Black" panose="020F0A02020204030203" pitchFamily="34" charset="0"/>
              <a:ea typeface="Lato Black"/>
              <a:cs typeface="Arial" panose="020B0604020202020204" pitchFamily="34" charset="0"/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3F5EBE49-1E31-41B1-9405-8BBD198D3285}"/>
              </a:ext>
            </a:extLst>
          </p:cNvPr>
          <p:cNvCxnSpPr>
            <a:cxnSpLocks/>
          </p:cNvCxnSpPr>
          <p:nvPr/>
        </p:nvCxnSpPr>
        <p:spPr>
          <a:xfrm flipV="1">
            <a:off x="32230726" y="30141133"/>
            <a:ext cx="1252002" cy="29312"/>
          </a:xfrm>
          <a:prstGeom prst="straightConnector1">
            <a:avLst/>
          </a:prstGeom>
          <a:ln w="666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7" descr="Qr code&#10;&#10;Description automatically generated">
            <a:extLst>
              <a:ext uri="{FF2B5EF4-FFF2-40B4-BE49-F238E27FC236}">
                <a16:creationId xmlns:a16="http://schemas.microsoft.com/office/drawing/2014/main" id="{C9C741A9-7B38-49C6-A54A-72CB971CF9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50391" y="28502158"/>
            <a:ext cx="3377185" cy="3372199"/>
          </a:xfrm>
          <a:prstGeom prst="rect">
            <a:avLst/>
          </a:prstGeom>
        </p:spPr>
      </p:pic>
      <p:sp>
        <p:nvSpPr>
          <p:cNvPr id="747" name="TextBox 746">
            <a:extLst>
              <a:ext uri="{FF2B5EF4-FFF2-40B4-BE49-F238E27FC236}">
                <a16:creationId xmlns:a16="http://schemas.microsoft.com/office/drawing/2014/main" id="{DB580217-1E63-4DF1-8056-0D5FF339D9F4}"/>
              </a:ext>
            </a:extLst>
          </p:cNvPr>
          <p:cNvSpPr txBox="1"/>
          <p:nvPr/>
        </p:nvSpPr>
        <p:spPr>
          <a:xfrm>
            <a:off x="39490580" y="1095730"/>
            <a:ext cx="9563989" cy="3163930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DATA PREPROCESSING</a:t>
            </a:r>
            <a:r>
              <a:rPr lang="en-US" sz="4000">
                <a:latin typeface="Lato"/>
                <a:ea typeface="Lato"/>
                <a:cs typeface="Lato"/>
              </a:rPr>
              <a:t> </a:t>
            </a:r>
            <a:endParaRPr lang="en-US" sz="4000">
              <a:ea typeface="+mn-lt"/>
              <a:cs typeface="+mn-lt"/>
            </a:endParaRPr>
          </a:p>
          <a:p>
            <a:pPr marL="571500" indent="-571500">
              <a:buFont typeface="Arial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Converted  odd strings of numbers to integers </a:t>
            </a:r>
            <a:endParaRPr lang="en-US" sz="4000">
              <a:latin typeface="Calibri" panose="020F0502020204030204"/>
              <a:ea typeface="Lato"/>
              <a:cs typeface="Calibri" panose="020F0502020204030204"/>
            </a:endParaRPr>
          </a:p>
          <a:p>
            <a:pPr marL="571500" indent="-571500">
              <a:buFont typeface="Arial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 Converted "None" values to integer 2 </a:t>
            </a:r>
            <a:endParaRPr lang="en-US" sz="4000">
              <a:latin typeface="Calibri" panose="020F0502020204030204"/>
              <a:ea typeface="Lato"/>
              <a:cs typeface="Calibri" panose="020F0502020204030204"/>
            </a:endParaRPr>
          </a:p>
          <a:p>
            <a:pPr marL="571500" indent="-571500">
              <a:buFont typeface="Arial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One-hot-encoded the data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endParaRPr lang="en-US" sz="4000">
              <a:ea typeface="+mn-lt"/>
              <a:cs typeface="+mn-lt"/>
            </a:endParaRPr>
          </a:p>
          <a:p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MODELS</a:t>
            </a:r>
            <a:r>
              <a:rPr lang="en-US" sz="4000">
                <a:latin typeface="Lato"/>
                <a:ea typeface="Lato"/>
                <a:cs typeface="Lato"/>
              </a:rPr>
              <a:t>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4000">
                <a:latin typeface="Lato"/>
                <a:ea typeface="Lato"/>
                <a:cs typeface="Lato"/>
              </a:rPr>
              <a:t> Logistic Regression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4000">
                <a:latin typeface="Lato"/>
                <a:ea typeface="Lato"/>
                <a:cs typeface="Lato"/>
              </a:rPr>
              <a:t> Decision Tree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4000">
                <a:latin typeface="Lato"/>
                <a:ea typeface="Lato"/>
                <a:cs typeface="Lato"/>
              </a:rPr>
              <a:t> Random Forest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4000">
                <a:latin typeface="Lato"/>
                <a:ea typeface="Lato"/>
                <a:cs typeface="Lato"/>
              </a:rPr>
              <a:t> K-Nearest-Neighbours (KNN) </a:t>
            </a:r>
            <a:endParaRPr lang="en-US" sz="4000">
              <a:ea typeface="+mn-lt"/>
              <a:cs typeface="+mn-lt"/>
            </a:endParaRPr>
          </a:p>
          <a:p>
            <a:pPr marL="342900" indent="-342900">
              <a:buAutoNum type="arabicPeriod"/>
            </a:pPr>
            <a:r>
              <a:rPr lang="en-US" sz="4000">
                <a:latin typeface="Lato"/>
                <a:ea typeface="Lato"/>
                <a:cs typeface="Lato"/>
              </a:rPr>
              <a:t> Ensemble (voting – majority vote wins) </a:t>
            </a:r>
            <a:endParaRPr lang="en-US" sz="4000">
              <a:ea typeface="+mn-lt"/>
              <a:cs typeface="+mn-lt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pPr>
              <a:lnSpc>
                <a:spcPct val="120000"/>
              </a:lnSpc>
            </a:pPr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RESULTS</a:t>
            </a:r>
            <a:endParaRPr lang="en-US" sz="4000">
              <a:latin typeface="Lato"/>
              <a:ea typeface="+mn-lt"/>
              <a:cs typeface="+mn-lt"/>
            </a:endParaRPr>
          </a:p>
          <a:p>
            <a:pPr marL="571500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Encoding "none" would provide better results than removing them</a:t>
            </a:r>
            <a:endParaRPr lang="en-US" sz="4000">
              <a:latin typeface="Lato"/>
              <a:ea typeface="+mn-lt"/>
              <a:cs typeface="+mn-lt"/>
            </a:endParaRPr>
          </a:p>
          <a:p>
            <a:pPr marL="571500" indent="-571500">
              <a:lnSpc>
                <a:spcPct val="120000"/>
              </a:lnSpc>
              <a:buFont typeface="Arial,Sans-Serif"/>
              <a:buChar char="•"/>
            </a:pPr>
            <a:endParaRPr lang="en-US" sz="4000">
              <a:latin typeface="Lato"/>
              <a:ea typeface="Lato"/>
              <a:cs typeface="Lato"/>
            </a:endParaRPr>
          </a:p>
          <a:p>
            <a:pPr marL="571500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Ensemble: Depending on the selection the outcome would be worst as other models</a:t>
            </a:r>
          </a:p>
          <a:p>
            <a:pPr marL="571500" indent="-571500">
              <a:lnSpc>
                <a:spcPct val="120000"/>
              </a:lnSpc>
              <a:buFont typeface="Arial,Sans-Serif"/>
              <a:buChar char="•"/>
            </a:pPr>
            <a:endParaRPr lang="en-US" sz="4000">
              <a:latin typeface="Lato"/>
              <a:ea typeface="Lato"/>
              <a:cs typeface="Lato"/>
            </a:endParaRPr>
          </a:p>
          <a:p>
            <a:pPr marL="571500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ROC scores: </a:t>
            </a:r>
            <a:endParaRPr lang="en-US" sz="4000">
              <a:latin typeface="Lato"/>
              <a:ea typeface="+mn-lt"/>
              <a:cs typeface="+mn-lt"/>
            </a:endParaRP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Ensemble ROC Score:  </a:t>
            </a:r>
          </a:p>
          <a:p>
            <a:pPr marL="1485900" lvl="2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Lato"/>
                <a:cs typeface="Lato"/>
              </a:rPr>
              <a:t>(RF, LR, NB) 0.813</a:t>
            </a:r>
            <a:endParaRPr lang="en-US" sz="4000">
              <a:latin typeface="Lato"/>
              <a:ea typeface="Lato"/>
              <a:cs typeface="+mn-lt"/>
            </a:endParaRPr>
          </a:p>
          <a:p>
            <a:pPr marL="1485900" lvl="2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(RF,LR, KNN) 0.812 </a:t>
            </a:r>
            <a:endParaRPr lang="en-US" sz="4000">
              <a:latin typeface="Lato"/>
              <a:ea typeface="Lato"/>
              <a:cs typeface="Calibri" panose="020F0502020204030204"/>
            </a:endParaRP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Naïve Bayes ROC Score: 0.812</a:t>
            </a: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Random Forest ROC Score:  0.808</a:t>
            </a: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Logistic Regression ROC Score:  0.802</a:t>
            </a: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Decision Tree ROC Score:  0.785</a:t>
            </a: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KNN ROC Score: 0.783</a:t>
            </a:r>
          </a:p>
          <a:p>
            <a:pPr marL="1028700" lvl="1" indent="-571500">
              <a:lnSpc>
                <a:spcPct val="120000"/>
              </a:lnSpc>
              <a:buFont typeface="Arial,Sans-Serif"/>
              <a:buChar char="•"/>
            </a:pPr>
            <a:r>
              <a:rPr lang="en-US" sz="4000">
                <a:latin typeface="Lato"/>
                <a:ea typeface="+mn-lt"/>
                <a:cs typeface="+mn-lt"/>
              </a:rPr>
              <a:t>Random Guessing ROC Score:  0.500</a:t>
            </a:r>
          </a:p>
          <a:p>
            <a:endParaRPr lang="en-US" sz="4000" b="1">
              <a:solidFill>
                <a:srgbClr val="8C1616"/>
              </a:solidFill>
              <a:latin typeface="Lato"/>
              <a:ea typeface="Lato"/>
              <a:cs typeface="Lato"/>
            </a:endParaRPr>
          </a:p>
          <a:p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BEST ROC SCORE</a:t>
            </a:r>
          </a:p>
          <a:p>
            <a:pPr marL="1028700" lvl="1" indent="-571500">
              <a:buFont typeface="Arial"/>
              <a:buChar char="•"/>
            </a:pPr>
            <a:r>
              <a:rPr lang="en-US" sz="4000">
                <a:highlight>
                  <a:srgbClr val="FFFF00"/>
                </a:highlight>
                <a:latin typeface="Lato"/>
                <a:ea typeface="+mn-lt"/>
                <a:cs typeface="+mn-lt"/>
              </a:rPr>
              <a:t>Ensemble:  RF, LR, NB -&gt; 0.813</a:t>
            </a:r>
          </a:p>
          <a:p>
            <a:endParaRPr lang="en-US" sz="4000">
              <a:solidFill>
                <a:srgbClr val="222222"/>
              </a:solidFill>
              <a:latin typeface="Lato"/>
              <a:ea typeface="Lato"/>
              <a:cs typeface="Calibri"/>
            </a:endParaRPr>
          </a:p>
          <a:p>
            <a:r>
              <a:rPr lang="en-US" sz="4000" b="1">
                <a:solidFill>
                  <a:srgbClr val="8C1616"/>
                </a:solidFill>
                <a:latin typeface="Lato"/>
                <a:ea typeface="Lato"/>
                <a:cs typeface="Lato"/>
              </a:rPr>
              <a:t>OUR TEAM</a:t>
            </a:r>
            <a:endParaRPr lang="en-US" sz="4000">
              <a:latin typeface="Lato"/>
              <a:ea typeface="Lato"/>
              <a:cs typeface="Lato"/>
            </a:endParaRPr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1. Dominic van der Pas</a:t>
            </a:r>
            <a:endParaRPr lang="en-US" sz="4000">
              <a:latin typeface="Lato"/>
              <a:ea typeface="+mn-lt"/>
              <a:cs typeface="+mn-lt"/>
            </a:endParaRPr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2. Gian Giacomo Valentini</a:t>
            </a:r>
            <a:endParaRPr lang="en-US" sz="4000">
              <a:latin typeface="Lato"/>
              <a:ea typeface="+mn-lt"/>
              <a:cs typeface="+mn-lt"/>
            </a:endParaRPr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3. Yu Bian</a:t>
            </a:r>
            <a:endParaRPr lang="en-US"/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4. Sohail Mahmood</a:t>
            </a:r>
            <a:endParaRPr lang="en-US" sz="4000">
              <a:latin typeface="Lato"/>
              <a:ea typeface="+mn-lt"/>
              <a:cs typeface="+mn-lt"/>
            </a:endParaRPr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5. Stuart Jennings</a:t>
            </a:r>
            <a:endParaRPr lang="en-US" sz="4000">
              <a:latin typeface="Lato"/>
              <a:ea typeface="+mn-lt"/>
              <a:cs typeface="+mn-lt"/>
            </a:endParaRPr>
          </a:p>
          <a:p>
            <a:pPr lvl="1"/>
            <a:r>
              <a:rPr lang="en-US" sz="4000">
                <a:latin typeface="Lato"/>
                <a:ea typeface="Lato"/>
                <a:cs typeface="Lato"/>
              </a:rPr>
              <a:t>6. Noemi Moreno Fabelo</a:t>
            </a:r>
            <a:endParaRPr lang="en-US" sz="4000">
              <a:ea typeface="+mn-lt"/>
              <a:cs typeface="+mn-lt"/>
            </a:endParaRPr>
          </a:p>
          <a:p>
            <a:pPr marL="1028700" lvl="1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>
              <a:latin typeface="Lato"/>
              <a:ea typeface="Lato"/>
              <a:cs typeface="Segoe UI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>
              <a:latin typeface="Lato"/>
              <a:ea typeface="Lato"/>
              <a:cs typeface="Segoe UI"/>
            </a:endParaRPr>
          </a:p>
        </p:txBody>
      </p:sp>
      <p:graphicFrame>
        <p:nvGraphicFramePr>
          <p:cNvPr id="7278" name="Diagram 7277">
            <a:extLst>
              <a:ext uri="{FF2B5EF4-FFF2-40B4-BE49-F238E27FC236}">
                <a16:creationId xmlns:a16="http://schemas.microsoft.com/office/drawing/2014/main" id="{462A025C-DA54-4942-A3E5-4F7A0E8D58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99614032"/>
              </p:ext>
            </p:extLst>
          </p:nvPr>
        </p:nvGraphicFramePr>
        <p:xfrm>
          <a:off x="-1130757" y="22186471"/>
          <a:ext cx="12711140" cy="96619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17" name="TextBox 516">
            <a:extLst>
              <a:ext uri="{FF2B5EF4-FFF2-40B4-BE49-F238E27FC236}">
                <a16:creationId xmlns:a16="http://schemas.microsoft.com/office/drawing/2014/main" id="{FDE4CD76-7B25-4A86-8E2C-71181D20AAB7}"/>
              </a:ext>
            </a:extLst>
          </p:cNvPr>
          <p:cNvSpPr txBox="1"/>
          <p:nvPr/>
        </p:nvSpPr>
        <p:spPr>
          <a:xfrm>
            <a:off x="28492869" y="32209896"/>
            <a:ext cx="912527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800">
                <a:latin typeface="Lato"/>
                <a:ea typeface="Lato"/>
                <a:cs typeface="Lato"/>
                <a:hlinkClick r:id="rId3"/>
              </a:rPr>
              <a:t>https://www.nature.com/articles/s41746-020-00372-6</a:t>
            </a:r>
            <a:r>
              <a:rPr lang="en-US" sz="2800">
                <a:latin typeface="Lato"/>
                <a:ea typeface="Lato"/>
                <a:cs typeface="Lato"/>
              </a:rPr>
              <a:t> </a:t>
            </a:r>
            <a:endParaRPr lang="en-US" sz="2800">
              <a:latin typeface="Lato"/>
              <a:ea typeface="Lato"/>
              <a:cs typeface="Calibri"/>
            </a:endParaRPr>
          </a:p>
        </p:txBody>
      </p:sp>
      <p:pic>
        <p:nvPicPr>
          <p:cNvPr id="9790" name="Picture 9790">
            <a:extLst>
              <a:ext uri="{FF2B5EF4-FFF2-40B4-BE49-F238E27FC236}">
                <a16:creationId xmlns:a16="http://schemas.microsoft.com/office/drawing/2014/main" id="{C9213114-7A6C-48D9-9130-481A13E0C83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060985" y="7994772"/>
            <a:ext cx="27311482" cy="19353655"/>
          </a:xfrm>
          <a:prstGeom prst="rect">
            <a:avLst/>
          </a:prstGeom>
        </p:spPr>
      </p:pic>
      <p:sp>
        <p:nvSpPr>
          <p:cNvPr id="12304" name="Arrow: Right 12303">
            <a:extLst>
              <a:ext uri="{FF2B5EF4-FFF2-40B4-BE49-F238E27FC236}">
                <a16:creationId xmlns:a16="http://schemas.microsoft.com/office/drawing/2014/main" id="{1E8D48AD-5D97-4F7A-9EB1-25A768775DBB}"/>
              </a:ext>
            </a:extLst>
          </p:cNvPr>
          <p:cNvSpPr/>
          <p:nvPr/>
        </p:nvSpPr>
        <p:spPr>
          <a:xfrm>
            <a:off x="4918030" y="27338674"/>
            <a:ext cx="898358" cy="99460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5D4E445D-E5A3-4E94-A857-25704014F078}"/>
              </a:ext>
            </a:extLst>
          </p:cNvPr>
          <p:cNvSpPr/>
          <p:nvPr/>
        </p:nvSpPr>
        <p:spPr>
          <a:xfrm rot="10800000">
            <a:off x="4560868" y="31059108"/>
            <a:ext cx="898358" cy="994609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679" name="Picture 12679" descr="Qr code&#10;&#10;Description automatically generated">
            <a:extLst>
              <a:ext uri="{FF2B5EF4-FFF2-40B4-BE49-F238E27FC236}">
                <a16:creationId xmlns:a16="http://schemas.microsoft.com/office/drawing/2014/main" id="{1BF60F74-F4FD-40C1-91E1-21DDDA7E886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568115" y="28502173"/>
            <a:ext cx="3382603" cy="3539243"/>
          </a:xfrm>
          <a:prstGeom prst="rect">
            <a:avLst/>
          </a:prstGeom>
        </p:spPr>
      </p:pic>
      <p:sp>
        <p:nvSpPr>
          <p:cNvPr id="12752" name="TextBox 12751">
            <a:extLst>
              <a:ext uri="{FF2B5EF4-FFF2-40B4-BE49-F238E27FC236}">
                <a16:creationId xmlns:a16="http://schemas.microsoft.com/office/drawing/2014/main" id="{FEFCC3C1-C22B-4FFC-A89B-B3B1518397C5}"/>
              </a:ext>
            </a:extLst>
          </p:cNvPr>
          <p:cNvSpPr txBox="1"/>
          <p:nvPr/>
        </p:nvSpPr>
        <p:spPr>
          <a:xfrm>
            <a:off x="12344400" y="32208537"/>
            <a:ext cx="9256293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Lato"/>
                <a:ea typeface="Lato"/>
                <a:cs typeface="Lato"/>
                <a:hlinkClick r:id="rId12"/>
              </a:rPr>
              <a:t>https://github.com/nomopix/cs-ai-l7-oct-hackathon</a:t>
            </a:r>
            <a:r>
              <a:rPr lang="en-US" sz="2800">
                <a:latin typeface="Lato"/>
                <a:ea typeface="Lato"/>
                <a:cs typeface="Lato"/>
              </a:rPr>
              <a:t> </a:t>
            </a:r>
            <a:endParaRPr lang="en-US">
              <a:latin typeface="Lato"/>
              <a:ea typeface="Lato"/>
              <a:cs typeface="Lato"/>
            </a:endParaRPr>
          </a:p>
        </p:txBody>
      </p:sp>
      <p:sp>
        <p:nvSpPr>
          <p:cNvPr id="9764" name="TextBox 9763">
            <a:extLst>
              <a:ext uri="{FF2B5EF4-FFF2-40B4-BE49-F238E27FC236}">
                <a16:creationId xmlns:a16="http://schemas.microsoft.com/office/drawing/2014/main" id="{274A4402-0EDD-4FD4-BCD5-7DDC8219337F}"/>
              </a:ext>
            </a:extLst>
          </p:cNvPr>
          <p:cNvSpPr txBox="1"/>
          <p:nvPr/>
        </p:nvSpPr>
        <p:spPr>
          <a:xfrm>
            <a:off x="23317200" y="162306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Lato"/>
              <a:ea typeface="Lato"/>
              <a:cs typeface="Arial"/>
            </a:endParaRPr>
          </a:p>
        </p:txBody>
      </p:sp>
      <p:sp>
        <p:nvSpPr>
          <p:cNvPr id="9777" name="TextBox 9776">
            <a:extLst>
              <a:ext uri="{FF2B5EF4-FFF2-40B4-BE49-F238E27FC236}">
                <a16:creationId xmlns:a16="http://schemas.microsoft.com/office/drawing/2014/main" id="{F1448AA4-528C-40C0-9ED1-454C5BCA8AA6}"/>
              </a:ext>
            </a:extLst>
          </p:cNvPr>
          <p:cNvSpPr txBox="1"/>
          <p:nvPr/>
        </p:nvSpPr>
        <p:spPr>
          <a:xfrm>
            <a:off x="23317200" y="162306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Lato"/>
              <a:ea typeface="Lato"/>
              <a:cs typeface="Arial"/>
            </a:endParaRPr>
          </a:p>
        </p:txBody>
      </p:sp>
      <p:pic>
        <p:nvPicPr>
          <p:cNvPr id="50" name="Picture 50" descr="Logo&#10;&#10;Description automatically generated">
            <a:extLst>
              <a:ext uri="{FF2B5EF4-FFF2-40B4-BE49-F238E27FC236}">
                <a16:creationId xmlns:a16="http://schemas.microsoft.com/office/drawing/2014/main" id="{531BA7A7-D492-4225-95DD-9E3ED595AF03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522078" y="3520615"/>
            <a:ext cx="2743200" cy="216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587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Custom</PresentationFormat>
  <Slides>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Building an ensemble of 3 different models to  predict who has Covid-19 based on simple survey results.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revision>1</cp:revision>
  <dcterms:created xsi:type="dcterms:W3CDTF">2019-07-02T13:39:34Z</dcterms:created>
  <dcterms:modified xsi:type="dcterms:W3CDTF">2021-10-21T15:06:11Z</dcterms:modified>
</cp:coreProperties>
</file>

<file path=docProps/thumbnail.jpeg>
</file>